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5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ABE7AB-D651-4A63-8CD6-84794CA3DC94}" type="datetimeFigureOut">
              <a:rPr lang="es-ES" smtClean="0"/>
              <a:t>25/05/2009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C2344E-458F-49B2-9D88-499C60D311AB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Elipse"/>
          <p:cNvSpPr/>
          <p:nvPr/>
        </p:nvSpPr>
        <p:spPr>
          <a:xfrm>
            <a:off x="1500166" y="1785926"/>
            <a:ext cx="285752" cy="28575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A</a:t>
            </a:r>
            <a:endParaRPr lang="es-ES" dirty="0"/>
          </a:p>
        </p:txBody>
      </p:sp>
      <p:sp>
        <p:nvSpPr>
          <p:cNvPr id="5" name="4 Elipse"/>
          <p:cNvSpPr/>
          <p:nvPr/>
        </p:nvSpPr>
        <p:spPr>
          <a:xfrm>
            <a:off x="3357554" y="1785926"/>
            <a:ext cx="285752" cy="28575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B</a:t>
            </a:r>
            <a:endParaRPr lang="es-ES" dirty="0"/>
          </a:p>
        </p:txBody>
      </p:sp>
      <p:sp>
        <p:nvSpPr>
          <p:cNvPr id="6" name="5 Elipse"/>
          <p:cNvSpPr/>
          <p:nvPr/>
        </p:nvSpPr>
        <p:spPr>
          <a:xfrm>
            <a:off x="1500166" y="4429132"/>
            <a:ext cx="285752" cy="28575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C</a:t>
            </a:r>
            <a:endParaRPr lang="es-ES" dirty="0"/>
          </a:p>
        </p:txBody>
      </p:sp>
      <p:sp>
        <p:nvSpPr>
          <p:cNvPr id="7" name="6 Elipse"/>
          <p:cNvSpPr/>
          <p:nvPr/>
        </p:nvSpPr>
        <p:spPr>
          <a:xfrm>
            <a:off x="3357554" y="4429132"/>
            <a:ext cx="285752" cy="28575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D</a:t>
            </a:r>
            <a:endParaRPr lang="es-ES" dirty="0"/>
          </a:p>
        </p:txBody>
      </p:sp>
      <p:cxnSp>
        <p:nvCxnSpPr>
          <p:cNvPr id="9" name="8 Conector recto"/>
          <p:cNvCxnSpPr>
            <a:stCxn id="4" idx="4"/>
            <a:endCxn id="6" idx="0"/>
          </p:cNvCxnSpPr>
          <p:nvPr/>
        </p:nvCxnSpPr>
        <p:spPr>
          <a:xfrm rot="5400000">
            <a:off x="464315" y="3250405"/>
            <a:ext cx="235745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"/>
          <p:cNvCxnSpPr>
            <a:stCxn id="4" idx="6"/>
            <a:endCxn id="5" idx="2"/>
          </p:cNvCxnSpPr>
          <p:nvPr/>
        </p:nvCxnSpPr>
        <p:spPr>
          <a:xfrm>
            <a:off x="1785918" y="1928802"/>
            <a:ext cx="157163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12 Conector recto"/>
          <p:cNvCxnSpPr>
            <a:stCxn id="5" idx="4"/>
            <a:endCxn id="7" idx="0"/>
          </p:cNvCxnSpPr>
          <p:nvPr/>
        </p:nvCxnSpPr>
        <p:spPr>
          <a:xfrm rot="5400000">
            <a:off x="2321703" y="3250405"/>
            <a:ext cx="235745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14 Conector recto"/>
          <p:cNvCxnSpPr>
            <a:stCxn id="6" idx="6"/>
            <a:endCxn id="7" idx="2"/>
          </p:cNvCxnSpPr>
          <p:nvPr/>
        </p:nvCxnSpPr>
        <p:spPr>
          <a:xfrm>
            <a:off x="1785918" y="4572008"/>
            <a:ext cx="157163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15 Elipse"/>
          <p:cNvSpPr/>
          <p:nvPr/>
        </p:nvSpPr>
        <p:spPr>
          <a:xfrm>
            <a:off x="4714876" y="3000372"/>
            <a:ext cx="285752" cy="28575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1</a:t>
            </a:r>
            <a:endParaRPr lang="es-ES" dirty="0"/>
          </a:p>
        </p:txBody>
      </p:sp>
      <p:sp>
        <p:nvSpPr>
          <p:cNvPr id="17" name="16 Elipse"/>
          <p:cNvSpPr/>
          <p:nvPr/>
        </p:nvSpPr>
        <p:spPr>
          <a:xfrm>
            <a:off x="7429520" y="1785926"/>
            <a:ext cx="285752" cy="28575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2</a:t>
            </a:r>
            <a:endParaRPr lang="es-ES" dirty="0"/>
          </a:p>
        </p:txBody>
      </p:sp>
      <p:sp>
        <p:nvSpPr>
          <p:cNvPr id="18" name="17 Elipse"/>
          <p:cNvSpPr/>
          <p:nvPr/>
        </p:nvSpPr>
        <p:spPr>
          <a:xfrm>
            <a:off x="7500958" y="4429132"/>
            <a:ext cx="285752" cy="28575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4</a:t>
            </a:r>
            <a:endParaRPr lang="es-ES" dirty="0"/>
          </a:p>
        </p:txBody>
      </p:sp>
      <p:sp>
        <p:nvSpPr>
          <p:cNvPr id="19" name="18 Elipse"/>
          <p:cNvSpPr/>
          <p:nvPr/>
        </p:nvSpPr>
        <p:spPr>
          <a:xfrm>
            <a:off x="6929454" y="3000372"/>
            <a:ext cx="285752" cy="28575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/>
              <a:t>3</a:t>
            </a:r>
            <a:endParaRPr lang="es-ES" dirty="0"/>
          </a:p>
        </p:txBody>
      </p:sp>
      <p:cxnSp>
        <p:nvCxnSpPr>
          <p:cNvPr id="20" name="19 Conector recto"/>
          <p:cNvCxnSpPr>
            <a:stCxn id="16" idx="5"/>
            <a:endCxn id="18" idx="2"/>
          </p:cNvCxnSpPr>
          <p:nvPr/>
        </p:nvCxnSpPr>
        <p:spPr>
          <a:xfrm rot="16200000" flipH="1">
            <a:off x="5566004" y="2637053"/>
            <a:ext cx="1327731" cy="25421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20 Conector recto"/>
          <p:cNvCxnSpPr>
            <a:stCxn id="16" idx="7"/>
            <a:endCxn id="17" idx="2"/>
          </p:cNvCxnSpPr>
          <p:nvPr/>
        </p:nvCxnSpPr>
        <p:spPr>
          <a:xfrm rot="5400000" flipH="1" flipV="1">
            <a:off x="5637442" y="1250142"/>
            <a:ext cx="1113417" cy="24707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21 Conector recto"/>
          <p:cNvCxnSpPr>
            <a:stCxn id="17" idx="3"/>
            <a:endCxn id="19" idx="0"/>
          </p:cNvCxnSpPr>
          <p:nvPr/>
        </p:nvCxnSpPr>
        <p:spPr>
          <a:xfrm rot="5400000">
            <a:off x="6786579" y="2315583"/>
            <a:ext cx="970541" cy="3990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22 Conector recto"/>
          <p:cNvCxnSpPr>
            <a:stCxn id="18" idx="1"/>
            <a:endCxn id="19" idx="4"/>
          </p:cNvCxnSpPr>
          <p:nvPr/>
        </p:nvCxnSpPr>
        <p:spPr>
          <a:xfrm rot="16200000" flipV="1">
            <a:off x="6715141" y="3643314"/>
            <a:ext cx="1184855" cy="4704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26 Conector recto"/>
          <p:cNvCxnSpPr>
            <a:stCxn id="4" idx="5"/>
            <a:endCxn id="7" idx="1"/>
          </p:cNvCxnSpPr>
          <p:nvPr/>
        </p:nvCxnSpPr>
        <p:spPr>
          <a:xfrm rot="16200000" flipH="1">
            <a:off x="1351162" y="2422740"/>
            <a:ext cx="2441148" cy="16553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28 Conector recto"/>
          <p:cNvCxnSpPr>
            <a:stCxn id="16" idx="6"/>
            <a:endCxn id="19" idx="2"/>
          </p:cNvCxnSpPr>
          <p:nvPr/>
        </p:nvCxnSpPr>
        <p:spPr>
          <a:xfrm>
            <a:off x="5000628" y="3143248"/>
            <a:ext cx="192882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8</Words>
  <Application>Microsoft Office PowerPoint</Application>
  <PresentationFormat>Presentación en pantalla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mudi</dc:creator>
  <cp:lastModifiedBy>mudi</cp:lastModifiedBy>
  <cp:revision>1</cp:revision>
  <dcterms:created xsi:type="dcterms:W3CDTF">2009-05-25T16:40:38Z</dcterms:created>
  <dcterms:modified xsi:type="dcterms:W3CDTF">2009-05-25T16:46:44Z</dcterms:modified>
</cp:coreProperties>
</file>

<file path=docProps/thumbnail.jpeg>
</file>