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800225" cy="1800225"/>
  <p:notesSz cx="6858000" cy="9144000"/>
  <p:defaultTextStyle>
    <a:defPPr>
      <a:defRPr lang="es-ES"/>
    </a:defPPr>
    <a:lvl1pPr marL="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1pPr>
    <a:lvl2pPr marL="10287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2pPr>
    <a:lvl3pPr marL="20574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3pPr>
    <a:lvl4pPr marL="30861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4pPr>
    <a:lvl5pPr marL="41148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5pPr>
    <a:lvl6pPr marL="51435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6pPr>
    <a:lvl7pPr marL="61722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7pPr>
    <a:lvl8pPr marL="72009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8pPr>
    <a:lvl9pPr marL="822960" algn="l" defTabSz="205740" rtl="0" eaLnBrk="1" latinLnBrk="0" hangingPunct="1">
      <a:defRPr sz="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0" d="100"/>
          <a:sy n="160" d="100"/>
        </p:scale>
        <p:origin x="-1662" y="-84"/>
      </p:cViewPr>
      <p:guideLst>
        <p:guide orient="horz" pos="567"/>
        <p:guide pos="56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135017" y="559236"/>
            <a:ext cx="1530191" cy="385882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270034" y="1020127"/>
            <a:ext cx="1260158" cy="46005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28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057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086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114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1435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172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200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229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256907" y="18752"/>
            <a:ext cx="79698" cy="403384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17815" y="18752"/>
            <a:ext cx="209089" cy="403384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42205" y="1156811"/>
            <a:ext cx="1530191" cy="357545"/>
          </a:xfrm>
        </p:spPr>
        <p:txBody>
          <a:bodyPr anchor="t"/>
          <a:lstStyle>
            <a:lvl1pPr algn="l">
              <a:defRPr sz="9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42205" y="763012"/>
            <a:ext cx="1530191" cy="393799"/>
          </a:xfrm>
        </p:spPr>
        <p:txBody>
          <a:bodyPr anchor="b"/>
          <a:lstStyle>
            <a:lvl1pPr marL="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1pPr>
            <a:lvl2pPr marL="102870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2pPr>
            <a:lvl3pPr marL="205740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3pPr>
            <a:lvl4pPr marL="30861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4pPr>
            <a:lvl5pPr marL="41148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5pPr>
            <a:lvl6pPr marL="51435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6pPr>
            <a:lvl7pPr marL="61722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7pPr>
            <a:lvl8pPr marL="72009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8pPr>
            <a:lvl9pPr marL="822960" indent="0">
              <a:buNone/>
              <a:defRPr sz="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17815" y="110430"/>
            <a:ext cx="144393" cy="311706"/>
          </a:xfrm>
        </p:spPr>
        <p:txBody>
          <a:bodyPr/>
          <a:lstStyle>
            <a:lvl1pPr>
              <a:defRPr sz="600"/>
            </a:lvl1pPr>
            <a:lvl2pPr>
              <a:defRPr sz="500"/>
            </a:lvl2pPr>
            <a:lvl3pPr>
              <a:defRPr sz="500"/>
            </a:lvl3pPr>
            <a:lvl4pPr>
              <a:defRPr sz="400"/>
            </a:lvl4pPr>
            <a:lvl5pPr>
              <a:defRPr sz="400"/>
            </a:lvl5pPr>
            <a:lvl6pPr>
              <a:defRPr sz="400"/>
            </a:lvl6pPr>
            <a:lvl7pPr>
              <a:defRPr sz="400"/>
            </a:lvl7pPr>
            <a:lvl8pPr>
              <a:defRPr sz="400"/>
            </a:lvl8pPr>
            <a:lvl9pPr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92212" y="110430"/>
            <a:ext cx="144393" cy="311706"/>
          </a:xfrm>
        </p:spPr>
        <p:txBody>
          <a:bodyPr/>
          <a:lstStyle>
            <a:lvl1pPr>
              <a:defRPr sz="600"/>
            </a:lvl1pPr>
            <a:lvl2pPr>
              <a:defRPr sz="500"/>
            </a:lvl2pPr>
            <a:lvl3pPr>
              <a:defRPr sz="500"/>
            </a:lvl3pPr>
            <a:lvl4pPr>
              <a:defRPr sz="400"/>
            </a:lvl4pPr>
            <a:lvl5pPr>
              <a:defRPr sz="400"/>
            </a:lvl5pPr>
            <a:lvl6pPr>
              <a:defRPr sz="400"/>
            </a:lvl6pPr>
            <a:lvl7pPr>
              <a:defRPr sz="400"/>
            </a:lvl7pPr>
            <a:lvl8pPr>
              <a:defRPr sz="400"/>
            </a:lvl8pPr>
            <a:lvl9pPr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0011" y="72092"/>
            <a:ext cx="1620203" cy="300038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90011" y="402967"/>
            <a:ext cx="795412" cy="167938"/>
          </a:xfrm>
        </p:spPr>
        <p:txBody>
          <a:bodyPr anchor="b"/>
          <a:lstStyle>
            <a:lvl1pPr marL="0" indent="0">
              <a:buNone/>
              <a:defRPr sz="500" b="1"/>
            </a:lvl1pPr>
            <a:lvl2pPr marL="102870" indent="0">
              <a:buNone/>
              <a:defRPr sz="500" b="1"/>
            </a:lvl2pPr>
            <a:lvl3pPr marL="205740" indent="0">
              <a:buNone/>
              <a:defRPr sz="400" b="1"/>
            </a:lvl3pPr>
            <a:lvl4pPr marL="308610" indent="0">
              <a:buNone/>
              <a:defRPr sz="400" b="1"/>
            </a:lvl4pPr>
            <a:lvl5pPr marL="411480" indent="0">
              <a:buNone/>
              <a:defRPr sz="400" b="1"/>
            </a:lvl5pPr>
            <a:lvl6pPr marL="514350" indent="0">
              <a:buNone/>
              <a:defRPr sz="400" b="1"/>
            </a:lvl6pPr>
            <a:lvl7pPr marL="617220" indent="0">
              <a:buNone/>
              <a:defRPr sz="400" b="1"/>
            </a:lvl7pPr>
            <a:lvl8pPr marL="720090" indent="0">
              <a:buNone/>
              <a:defRPr sz="400" b="1"/>
            </a:lvl8pPr>
            <a:lvl9pPr marL="822960" indent="0">
              <a:buNone/>
              <a:defRPr sz="4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90011" y="570905"/>
            <a:ext cx="795412" cy="1037213"/>
          </a:xfrm>
        </p:spPr>
        <p:txBody>
          <a:bodyPr/>
          <a:lstStyle>
            <a:lvl1pPr>
              <a:defRPr sz="500"/>
            </a:lvl1pPr>
            <a:lvl2pPr>
              <a:defRPr sz="500"/>
            </a:lvl2pPr>
            <a:lvl3pPr>
              <a:defRPr sz="400"/>
            </a:lvl3pPr>
            <a:lvl4pPr>
              <a:defRPr sz="400"/>
            </a:lvl4pPr>
            <a:lvl5pPr>
              <a:defRPr sz="400"/>
            </a:lvl5pPr>
            <a:lvl6pPr>
              <a:defRPr sz="400"/>
            </a:lvl6pPr>
            <a:lvl7pPr>
              <a:defRPr sz="400"/>
            </a:lvl7pPr>
            <a:lvl8pPr>
              <a:defRPr sz="400"/>
            </a:lvl8pPr>
            <a:lvl9pPr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914490" y="402967"/>
            <a:ext cx="795724" cy="167938"/>
          </a:xfrm>
        </p:spPr>
        <p:txBody>
          <a:bodyPr anchor="b"/>
          <a:lstStyle>
            <a:lvl1pPr marL="0" indent="0">
              <a:buNone/>
              <a:defRPr sz="500" b="1"/>
            </a:lvl1pPr>
            <a:lvl2pPr marL="102870" indent="0">
              <a:buNone/>
              <a:defRPr sz="500" b="1"/>
            </a:lvl2pPr>
            <a:lvl3pPr marL="205740" indent="0">
              <a:buNone/>
              <a:defRPr sz="400" b="1"/>
            </a:lvl3pPr>
            <a:lvl4pPr marL="308610" indent="0">
              <a:buNone/>
              <a:defRPr sz="400" b="1"/>
            </a:lvl4pPr>
            <a:lvl5pPr marL="411480" indent="0">
              <a:buNone/>
              <a:defRPr sz="400" b="1"/>
            </a:lvl5pPr>
            <a:lvl6pPr marL="514350" indent="0">
              <a:buNone/>
              <a:defRPr sz="400" b="1"/>
            </a:lvl6pPr>
            <a:lvl7pPr marL="617220" indent="0">
              <a:buNone/>
              <a:defRPr sz="400" b="1"/>
            </a:lvl7pPr>
            <a:lvl8pPr marL="720090" indent="0">
              <a:buNone/>
              <a:defRPr sz="400" b="1"/>
            </a:lvl8pPr>
            <a:lvl9pPr marL="822960" indent="0">
              <a:buNone/>
              <a:defRPr sz="4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914490" y="570905"/>
            <a:ext cx="795724" cy="1037213"/>
          </a:xfrm>
        </p:spPr>
        <p:txBody>
          <a:bodyPr/>
          <a:lstStyle>
            <a:lvl1pPr>
              <a:defRPr sz="500"/>
            </a:lvl1pPr>
            <a:lvl2pPr>
              <a:defRPr sz="500"/>
            </a:lvl2pPr>
            <a:lvl3pPr>
              <a:defRPr sz="400"/>
            </a:lvl3pPr>
            <a:lvl4pPr>
              <a:defRPr sz="400"/>
            </a:lvl4pPr>
            <a:lvl5pPr>
              <a:defRPr sz="400"/>
            </a:lvl5pPr>
            <a:lvl6pPr>
              <a:defRPr sz="400"/>
            </a:lvl6pPr>
            <a:lvl7pPr>
              <a:defRPr sz="400"/>
            </a:lvl7pPr>
            <a:lvl8pPr>
              <a:defRPr sz="400"/>
            </a:lvl8pPr>
            <a:lvl9pPr>
              <a:defRPr sz="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0011" y="71676"/>
            <a:ext cx="592262" cy="305038"/>
          </a:xfrm>
        </p:spPr>
        <p:txBody>
          <a:bodyPr anchor="b"/>
          <a:lstStyle>
            <a:lvl1pPr algn="l">
              <a:defRPr sz="5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703838" y="71676"/>
            <a:ext cx="1006376" cy="1536442"/>
          </a:xfrm>
        </p:spPr>
        <p:txBody>
          <a:bodyPr/>
          <a:lstStyle>
            <a:lvl1pPr>
              <a:defRPr sz="700"/>
            </a:lvl1pPr>
            <a:lvl2pPr>
              <a:defRPr sz="600"/>
            </a:lvl2pPr>
            <a:lvl3pPr>
              <a:defRPr sz="5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90011" y="376714"/>
            <a:ext cx="592262" cy="1231404"/>
          </a:xfrm>
        </p:spPr>
        <p:txBody>
          <a:bodyPr/>
          <a:lstStyle>
            <a:lvl1pPr marL="0" indent="0">
              <a:buNone/>
              <a:defRPr sz="300"/>
            </a:lvl1pPr>
            <a:lvl2pPr marL="102870" indent="0">
              <a:buNone/>
              <a:defRPr sz="300"/>
            </a:lvl2pPr>
            <a:lvl3pPr marL="205740" indent="0">
              <a:buNone/>
              <a:defRPr sz="200"/>
            </a:lvl3pPr>
            <a:lvl4pPr marL="308610" indent="0">
              <a:buNone/>
              <a:defRPr sz="200"/>
            </a:lvl4pPr>
            <a:lvl5pPr marL="411480" indent="0">
              <a:buNone/>
              <a:defRPr sz="200"/>
            </a:lvl5pPr>
            <a:lvl6pPr marL="514350" indent="0">
              <a:buNone/>
              <a:defRPr sz="200"/>
            </a:lvl6pPr>
            <a:lvl7pPr marL="617220" indent="0">
              <a:buNone/>
              <a:defRPr sz="200"/>
            </a:lvl7pPr>
            <a:lvl8pPr marL="720090" indent="0">
              <a:buNone/>
              <a:defRPr sz="200"/>
            </a:lvl8pPr>
            <a:lvl9pPr marL="822960" indent="0">
              <a:buNone/>
              <a:defRPr sz="2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52857" y="1260157"/>
            <a:ext cx="1080135" cy="148769"/>
          </a:xfrm>
        </p:spPr>
        <p:txBody>
          <a:bodyPr anchor="b"/>
          <a:lstStyle>
            <a:lvl1pPr algn="l">
              <a:defRPr sz="5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352857" y="160853"/>
            <a:ext cx="1080135" cy="1080135"/>
          </a:xfrm>
        </p:spPr>
        <p:txBody>
          <a:bodyPr/>
          <a:lstStyle>
            <a:lvl1pPr marL="0" indent="0">
              <a:buNone/>
              <a:defRPr sz="700"/>
            </a:lvl1pPr>
            <a:lvl2pPr marL="102870" indent="0">
              <a:buNone/>
              <a:defRPr sz="600"/>
            </a:lvl2pPr>
            <a:lvl3pPr marL="205740" indent="0">
              <a:buNone/>
              <a:defRPr sz="500"/>
            </a:lvl3pPr>
            <a:lvl4pPr marL="308610" indent="0">
              <a:buNone/>
              <a:defRPr sz="500"/>
            </a:lvl4pPr>
            <a:lvl5pPr marL="411480" indent="0">
              <a:buNone/>
              <a:defRPr sz="500"/>
            </a:lvl5pPr>
            <a:lvl6pPr marL="514350" indent="0">
              <a:buNone/>
              <a:defRPr sz="500"/>
            </a:lvl6pPr>
            <a:lvl7pPr marL="617220" indent="0">
              <a:buNone/>
              <a:defRPr sz="500"/>
            </a:lvl7pPr>
            <a:lvl8pPr marL="720090" indent="0">
              <a:buNone/>
              <a:defRPr sz="500"/>
            </a:lvl8pPr>
            <a:lvl9pPr marL="822960" indent="0">
              <a:buNone/>
              <a:defRPr sz="5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52857" y="1408926"/>
            <a:ext cx="1080135" cy="211276"/>
          </a:xfrm>
        </p:spPr>
        <p:txBody>
          <a:bodyPr/>
          <a:lstStyle>
            <a:lvl1pPr marL="0" indent="0">
              <a:buNone/>
              <a:defRPr sz="300"/>
            </a:lvl1pPr>
            <a:lvl2pPr marL="102870" indent="0">
              <a:buNone/>
              <a:defRPr sz="300"/>
            </a:lvl2pPr>
            <a:lvl3pPr marL="205740" indent="0">
              <a:buNone/>
              <a:defRPr sz="200"/>
            </a:lvl3pPr>
            <a:lvl4pPr marL="308610" indent="0">
              <a:buNone/>
              <a:defRPr sz="200"/>
            </a:lvl4pPr>
            <a:lvl5pPr marL="411480" indent="0">
              <a:buNone/>
              <a:defRPr sz="200"/>
            </a:lvl5pPr>
            <a:lvl6pPr marL="514350" indent="0">
              <a:buNone/>
              <a:defRPr sz="200"/>
            </a:lvl6pPr>
            <a:lvl7pPr marL="617220" indent="0">
              <a:buNone/>
              <a:defRPr sz="200"/>
            </a:lvl7pPr>
            <a:lvl8pPr marL="720090" indent="0">
              <a:buNone/>
              <a:defRPr sz="200"/>
            </a:lvl8pPr>
            <a:lvl9pPr marL="822960" indent="0">
              <a:buNone/>
              <a:defRPr sz="2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90011" y="72092"/>
            <a:ext cx="1620203" cy="300038"/>
          </a:xfrm>
          <a:prstGeom prst="rect">
            <a:avLst/>
          </a:prstGeom>
        </p:spPr>
        <p:txBody>
          <a:bodyPr vert="horz" lIns="20574" tIns="10287" rIns="20574" bIns="10287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90011" y="420053"/>
            <a:ext cx="1620203" cy="1188065"/>
          </a:xfrm>
          <a:prstGeom prst="rect">
            <a:avLst/>
          </a:prstGeom>
        </p:spPr>
        <p:txBody>
          <a:bodyPr vert="horz" lIns="20574" tIns="10287" rIns="20574" bIns="10287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90011" y="1668542"/>
            <a:ext cx="420053" cy="95845"/>
          </a:xfrm>
          <a:prstGeom prst="rect">
            <a:avLst/>
          </a:prstGeom>
        </p:spPr>
        <p:txBody>
          <a:bodyPr vert="horz" lIns="20574" tIns="10287" rIns="20574" bIns="10287" rtlCol="0" anchor="ctr"/>
          <a:lstStyle>
            <a:lvl1pPr algn="l">
              <a:defRPr sz="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9170C2-4921-4579-BC4C-2B48C4F071C4}" type="datetimeFigureOut">
              <a:rPr lang="es-ES" smtClean="0"/>
              <a:t>15/06/2009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615077" y="1668542"/>
            <a:ext cx="570071" cy="95845"/>
          </a:xfrm>
          <a:prstGeom prst="rect">
            <a:avLst/>
          </a:prstGeom>
        </p:spPr>
        <p:txBody>
          <a:bodyPr vert="horz" lIns="20574" tIns="10287" rIns="20574" bIns="10287" rtlCol="0" anchor="ctr"/>
          <a:lstStyle>
            <a:lvl1pPr algn="ctr">
              <a:defRPr sz="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1290161" y="1668542"/>
            <a:ext cx="420053" cy="95845"/>
          </a:xfrm>
          <a:prstGeom prst="rect">
            <a:avLst/>
          </a:prstGeom>
        </p:spPr>
        <p:txBody>
          <a:bodyPr vert="horz" lIns="20574" tIns="10287" rIns="20574" bIns="10287" rtlCol="0" anchor="ctr"/>
          <a:lstStyle>
            <a:lvl1pPr algn="r">
              <a:defRPr sz="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806A26-56AE-4E26-B91A-09456BF3D88E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05740" rtl="0" eaLnBrk="1" latinLnBrk="0" hangingPunct="1">
        <a:spcBef>
          <a:spcPct val="0"/>
        </a:spcBef>
        <a:buNone/>
        <a:defRPr sz="1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7153" indent="-77153" algn="l" defTabSz="205740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1pPr>
      <a:lvl2pPr marL="167164" indent="-64294" algn="l" defTabSz="205740" rtl="0" eaLnBrk="1" latinLnBrk="0" hangingPunct="1">
        <a:spcBef>
          <a:spcPct val="20000"/>
        </a:spcBef>
        <a:buFont typeface="Arial" pitchFamily="34" charset="0"/>
        <a:buChar char="–"/>
        <a:defRPr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25717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3pPr>
      <a:lvl4pPr marL="360045" indent="-51435" algn="l" defTabSz="205740" rtl="0" eaLnBrk="1" latinLnBrk="0" hangingPunct="1">
        <a:spcBef>
          <a:spcPct val="20000"/>
        </a:spcBef>
        <a:buFont typeface="Arial" pitchFamily="34" charset="0"/>
        <a:buChar char="–"/>
        <a:defRPr sz="500" kern="1200">
          <a:solidFill>
            <a:schemeClr val="tx1"/>
          </a:solidFill>
          <a:latin typeface="+mn-lt"/>
          <a:ea typeface="+mn-ea"/>
          <a:cs typeface="+mn-cs"/>
        </a:defRPr>
      </a:lvl4pPr>
      <a:lvl5pPr marL="462915" indent="-51435" algn="l" defTabSz="205740" rtl="0" eaLnBrk="1" latinLnBrk="0" hangingPunct="1">
        <a:spcBef>
          <a:spcPct val="20000"/>
        </a:spcBef>
        <a:buFont typeface="Arial" pitchFamily="34" charset="0"/>
        <a:buChar char="»"/>
        <a:defRPr sz="500" kern="1200">
          <a:solidFill>
            <a:schemeClr val="tx1"/>
          </a:solidFill>
          <a:latin typeface="+mn-lt"/>
          <a:ea typeface="+mn-ea"/>
          <a:cs typeface="+mn-cs"/>
        </a:defRPr>
      </a:lvl5pPr>
      <a:lvl6pPr marL="56578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6pPr>
      <a:lvl7pPr marL="66865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7pPr>
      <a:lvl8pPr marL="77152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8pPr>
      <a:lvl9pPr marL="874395" indent="-51435" algn="l" defTabSz="205740" rtl="0" eaLnBrk="1" latinLnBrk="0" hangingPunct="1">
        <a:spcBef>
          <a:spcPct val="20000"/>
        </a:spcBef>
        <a:buFont typeface="Arial" pitchFamily="34" charset="0"/>
        <a:buChar char="•"/>
        <a:defRPr sz="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2pPr>
      <a:lvl3pPr marL="20574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3pPr>
      <a:lvl4pPr marL="30861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5pPr>
      <a:lvl6pPr marL="51435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6pPr>
      <a:lvl7pPr marL="61722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7pPr>
      <a:lvl8pPr marL="72009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8pPr>
      <a:lvl9pPr marL="822960" algn="l" defTabSz="205740" rtl="0" eaLnBrk="1" latinLnBrk="0" hangingPunct="1">
        <a:defRPr sz="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Elipse"/>
          <p:cNvSpPr/>
          <p:nvPr/>
        </p:nvSpPr>
        <p:spPr>
          <a:xfrm>
            <a:off x="765228" y="498685"/>
            <a:ext cx="265232" cy="265232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5" name="4 CuadroTexto"/>
          <p:cNvSpPr txBox="1"/>
          <p:nvPr/>
        </p:nvSpPr>
        <p:spPr>
          <a:xfrm>
            <a:off x="400046" y="995692"/>
            <a:ext cx="10715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800" dirty="0" smtClean="0"/>
              <a:t>Vértice V</a:t>
            </a:r>
            <a:endParaRPr lang="es-ES" sz="1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2</Words>
  <Application>Microsoft Office PowerPoint</Application>
  <PresentationFormat>Personalizado</PresentationFormat>
  <Paragraphs>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mudi</dc:creator>
  <cp:lastModifiedBy>mudi</cp:lastModifiedBy>
  <cp:revision>3</cp:revision>
  <dcterms:created xsi:type="dcterms:W3CDTF">2009-06-15T08:16:06Z</dcterms:created>
  <dcterms:modified xsi:type="dcterms:W3CDTF">2009-06-15T08:25:59Z</dcterms:modified>
</cp:coreProperties>
</file>

<file path=docProps/thumbnail.jpeg>
</file>