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800225" cy="3600450"/>
  <p:notesSz cx="6858000" cy="9144000"/>
  <p:defaultTextStyle>
    <a:defPPr>
      <a:defRPr lang="es-ES"/>
    </a:defPPr>
    <a:lvl1pPr marL="0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1pPr>
    <a:lvl2pPr marL="154305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2pPr>
    <a:lvl3pPr marL="308610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3pPr>
    <a:lvl4pPr marL="462915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4pPr>
    <a:lvl5pPr marL="617220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5pPr>
    <a:lvl6pPr marL="771525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6pPr>
    <a:lvl7pPr marL="925830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7pPr>
    <a:lvl8pPr marL="1080135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8pPr>
    <a:lvl9pPr marL="1234440" algn="l" defTabSz="308610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1968" y="-96"/>
      </p:cViewPr>
      <p:guideLst>
        <p:guide orient="horz" pos="1134"/>
        <p:guide pos="56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86B7FE-FA56-4FA9-9C00-4EF9F592625D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2571750" y="685800"/>
            <a:ext cx="17145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180349-6D36-4665-94DC-17632F9C74C1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1pPr>
    <a:lvl2pPr marL="154305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2pPr>
    <a:lvl3pPr marL="308610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3pPr>
    <a:lvl4pPr marL="462915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4pPr>
    <a:lvl5pPr marL="617220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5pPr>
    <a:lvl6pPr marL="771525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6pPr>
    <a:lvl7pPr marL="925830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7pPr>
    <a:lvl8pPr marL="1080135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8pPr>
    <a:lvl9pPr marL="1234440" algn="l" defTabSz="30861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180349-6D36-4665-94DC-17632F9C74C1}" type="slidenum">
              <a:rPr lang="es-ES" smtClean="0"/>
              <a:t>1</a:t>
            </a:fld>
            <a:endParaRPr lang="es-E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35017" y="1118473"/>
            <a:ext cx="1530191" cy="7717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270034" y="2040255"/>
            <a:ext cx="1260158" cy="92011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43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086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629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17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715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258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801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344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256907" y="75843"/>
            <a:ext cx="79698" cy="1612701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7815" y="75843"/>
            <a:ext cx="209089" cy="1612701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2205" y="2313623"/>
            <a:ext cx="1530191" cy="715089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42205" y="1526025"/>
            <a:ext cx="1530191" cy="787598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54305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086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6291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172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7152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2583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8013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3444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7815" y="440889"/>
            <a:ext cx="144393" cy="124765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92212" y="440889"/>
            <a:ext cx="144393" cy="124765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0011" y="144185"/>
            <a:ext cx="1620203" cy="600075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0011" y="805934"/>
            <a:ext cx="795412" cy="33587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4305" indent="0">
              <a:buNone/>
              <a:defRPr sz="700" b="1"/>
            </a:lvl2pPr>
            <a:lvl3pPr marL="308610" indent="0">
              <a:buNone/>
              <a:defRPr sz="600" b="1"/>
            </a:lvl3pPr>
            <a:lvl4pPr marL="462915" indent="0">
              <a:buNone/>
              <a:defRPr sz="500" b="1"/>
            </a:lvl4pPr>
            <a:lvl5pPr marL="617220" indent="0">
              <a:buNone/>
              <a:defRPr sz="500" b="1"/>
            </a:lvl5pPr>
            <a:lvl6pPr marL="771525" indent="0">
              <a:buNone/>
              <a:defRPr sz="500" b="1"/>
            </a:lvl6pPr>
            <a:lvl7pPr marL="925830" indent="0">
              <a:buNone/>
              <a:defRPr sz="500" b="1"/>
            </a:lvl7pPr>
            <a:lvl8pPr marL="1080135" indent="0">
              <a:buNone/>
              <a:defRPr sz="500" b="1"/>
            </a:lvl8pPr>
            <a:lvl9pPr marL="1234440" indent="0">
              <a:buNone/>
              <a:defRPr sz="5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90011" y="1141809"/>
            <a:ext cx="795412" cy="2074426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914490" y="805934"/>
            <a:ext cx="795724" cy="33587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4305" indent="0">
              <a:buNone/>
              <a:defRPr sz="700" b="1"/>
            </a:lvl2pPr>
            <a:lvl3pPr marL="308610" indent="0">
              <a:buNone/>
              <a:defRPr sz="600" b="1"/>
            </a:lvl3pPr>
            <a:lvl4pPr marL="462915" indent="0">
              <a:buNone/>
              <a:defRPr sz="500" b="1"/>
            </a:lvl4pPr>
            <a:lvl5pPr marL="617220" indent="0">
              <a:buNone/>
              <a:defRPr sz="500" b="1"/>
            </a:lvl5pPr>
            <a:lvl6pPr marL="771525" indent="0">
              <a:buNone/>
              <a:defRPr sz="500" b="1"/>
            </a:lvl6pPr>
            <a:lvl7pPr marL="925830" indent="0">
              <a:buNone/>
              <a:defRPr sz="500" b="1"/>
            </a:lvl7pPr>
            <a:lvl8pPr marL="1080135" indent="0">
              <a:buNone/>
              <a:defRPr sz="500" b="1"/>
            </a:lvl8pPr>
            <a:lvl9pPr marL="1234440" indent="0">
              <a:buNone/>
              <a:defRPr sz="5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914490" y="1141809"/>
            <a:ext cx="795724" cy="2074426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0011" y="143351"/>
            <a:ext cx="592262" cy="610076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703838" y="143352"/>
            <a:ext cx="1006376" cy="307288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90011" y="753428"/>
            <a:ext cx="592262" cy="2462808"/>
          </a:xfrm>
        </p:spPr>
        <p:txBody>
          <a:bodyPr/>
          <a:lstStyle>
            <a:lvl1pPr marL="0" indent="0">
              <a:buNone/>
              <a:defRPr sz="500"/>
            </a:lvl1pPr>
            <a:lvl2pPr marL="154305" indent="0">
              <a:buNone/>
              <a:defRPr sz="400"/>
            </a:lvl2pPr>
            <a:lvl3pPr marL="308610" indent="0">
              <a:buNone/>
              <a:defRPr sz="300"/>
            </a:lvl3pPr>
            <a:lvl4pPr marL="462915" indent="0">
              <a:buNone/>
              <a:defRPr sz="300"/>
            </a:lvl4pPr>
            <a:lvl5pPr marL="617220" indent="0">
              <a:buNone/>
              <a:defRPr sz="300"/>
            </a:lvl5pPr>
            <a:lvl6pPr marL="771525" indent="0">
              <a:buNone/>
              <a:defRPr sz="300"/>
            </a:lvl6pPr>
            <a:lvl7pPr marL="925830" indent="0">
              <a:buNone/>
              <a:defRPr sz="300"/>
            </a:lvl7pPr>
            <a:lvl8pPr marL="1080135" indent="0">
              <a:buNone/>
              <a:defRPr sz="300"/>
            </a:lvl8pPr>
            <a:lvl9pPr marL="1234440" indent="0">
              <a:buNone/>
              <a:defRPr sz="3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52857" y="2520315"/>
            <a:ext cx="1080135" cy="297537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352857" y="321707"/>
            <a:ext cx="1080135" cy="2160270"/>
          </a:xfrm>
        </p:spPr>
        <p:txBody>
          <a:bodyPr/>
          <a:lstStyle>
            <a:lvl1pPr marL="0" indent="0">
              <a:buNone/>
              <a:defRPr sz="1100"/>
            </a:lvl1pPr>
            <a:lvl2pPr marL="154305" indent="0">
              <a:buNone/>
              <a:defRPr sz="900"/>
            </a:lvl2pPr>
            <a:lvl3pPr marL="308610" indent="0">
              <a:buNone/>
              <a:defRPr sz="800"/>
            </a:lvl3pPr>
            <a:lvl4pPr marL="462915" indent="0">
              <a:buNone/>
              <a:defRPr sz="700"/>
            </a:lvl4pPr>
            <a:lvl5pPr marL="617220" indent="0">
              <a:buNone/>
              <a:defRPr sz="700"/>
            </a:lvl5pPr>
            <a:lvl6pPr marL="771525" indent="0">
              <a:buNone/>
              <a:defRPr sz="700"/>
            </a:lvl6pPr>
            <a:lvl7pPr marL="925830" indent="0">
              <a:buNone/>
              <a:defRPr sz="700"/>
            </a:lvl7pPr>
            <a:lvl8pPr marL="1080135" indent="0">
              <a:buNone/>
              <a:defRPr sz="700"/>
            </a:lvl8pPr>
            <a:lvl9pPr marL="1234440" indent="0">
              <a:buNone/>
              <a:defRPr sz="7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52857" y="2817852"/>
            <a:ext cx="1080135" cy="422553"/>
          </a:xfrm>
        </p:spPr>
        <p:txBody>
          <a:bodyPr/>
          <a:lstStyle>
            <a:lvl1pPr marL="0" indent="0">
              <a:buNone/>
              <a:defRPr sz="500"/>
            </a:lvl1pPr>
            <a:lvl2pPr marL="154305" indent="0">
              <a:buNone/>
              <a:defRPr sz="400"/>
            </a:lvl2pPr>
            <a:lvl3pPr marL="308610" indent="0">
              <a:buNone/>
              <a:defRPr sz="300"/>
            </a:lvl3pPr>
            <a:lvl4pPr marL="462915" indent="0">
              <a:buNone/>
              <a:defRPr sz="300"/>
            </a:lvl4pPr>
            <a:lvl5pPr marL="617220" indent="0">
              <a:buNone/>
              <a:defRPr sz="300"/>
            </a:lvl5pPr>
            <a:lvl6pPr marL="771525" indent="0">
              <a:buNone/>
              <a:defRPr sz="300"/>
            </a:lvl6pPr>
            <a:lvl7pPr marL="925830" indent="0">
              <a:buNone/>
              <a:defRPr sz="300"/>
            </a:lvl7pPr>
            <a:lvl8pPr marL="1080135" indent="0">
              <a:buNone/>
              <a:defRPr sz="300"/>
            </a:lvl8pPr>
            <a:lvl9pPr marL="1234440" indent="0">
              <a:buNone/>
              <a:defRPr sz="3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90011" y="144185"/>
            <a:ext cx="1620203" cy="600075"/>
          </a:xfrm>
          <a:prstGeom prst="rect">
            <a:avLst/>
          </a:prstGeom>
        </p:spPr>
        <p:txBody>
          <a:bodyPr vert="horz" lIns="30861" tIns="15431" rIns="30861" bIns="15431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0011" y="840105"/>
            <a:ext cx="1620203" cy="2376131"/>
          </a:xfrm>
          <a:prstGeom prst="rect">
            <a:avLst/>
          </a:prstGeom>
        </p:spPr>
        <p:txBody>
          <a:bodyPr vert="horz" lIns="30861" tIns="15431" rIns="30861" bIns="15431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90011" y="3337084"/>
            <a:ext cx="420053" cy="191691"/>
          </a:xfrm>
          <a:prstGeom prst="rect">
            <a:avLst/>
          </a:prstGeom>
        </p:spPr>
        <p:txBody>
          <a:bodyPr vert="horz" lIns="30861" tIns="15431" rIns="30861" bIns="15431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C08789-C164-4524-BBDC-C3F252FEEE03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615077" y="3337084"/>
            <a:ext cx="570071" cy="191691"/>
          </a:xfrm>
          <a:prstGeom prst="rect">
            <a:avLst/>
          </a:prstGeom>
        </p:spPr>
        <p:txBody>
          <a:bodyPr vert="horz" lIns="30861" tIns="15431" rIns="30861" bIns="15431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290161" y="3337084"/>
            <a:ext cx="420053" cy="191691"/>
          </a:xfrm>
          <a:prstGeom prst="rect">
            <a:avLst/>
          </a:prstGeom>
        </p:spPr>
        <p:txBody>
          <a:bodyPr vert="horz" lIns="30861" tIns="15431" rIns="30861" bIns="15431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AA7B08-DB2F-45B8-812A-0DD4497C8F22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08610" rtl="0" eaLnBrk="1" latinLnBrk="0" hangingPunct="1">
        <a:spcBef>
          <a:spcPct val="0"/>
        </a:spcBef>
        <a:buNone/>
        <a:defRPr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5729" indent="-115729" algn="l" defTabSz="308610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50746" indent="-96441" algn="l" defTabSz="308610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2pPr>
      <a:lvl3pPr marL="385763" indent="-77153" algn="l" defTabSz="308610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40068" indent="-77153" algn="l" defTabSz="308610" rtl="0" eaLnBrk="1" latinLnBrk="0" hangingPunct="1">
        <a:spcBef>
          <a:spcPct val="20000"/>
        </a:spcBef>
        <a:buFont typeface="Arial" pitchFamily="34" charset="0"/>
        <a:buChar char="–"/>
        <a:defRPr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94373" indent="-77153" algn="l" defTabSz="308610" rtl="0" eaLnBrk="1" latinLnBrk="0" hangingPunct="1">
        <a:spcBef>
          <a:spcPct val="20000"/>
        </a:spcBef>
        <a:buFont typeface="Arial" pitchFamily="34" charset="0"/>
        <a:buChar char="»"/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48678" indent="-77153" algn="l" defTabSz="30861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002983" indent="-77153" algn="l" defTabSz="30861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157288" indent="-77153" algn="l" defTabSz="30861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311593" indent="-77153" algn="l" defTabSz="30861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4305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08610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62915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17220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71525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25830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80135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34440" algn="l" defTabSz="308610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12 Conector recto"/>
          <p:cNvCxnSpPr>
            <a:stCxn id="4" idx="6"/>
            <a:endCxn id="11" idx="2"/>
          </p:cNvCxnSpPr>
          <p:nvPr/>
        </p:nvCxnSpPr>
        <p:spPr>
          <a:xfrm>
            <a:off x="501881" y="150013"/>
            <a:ext cx="796462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"/>
          <p:cNvCxnSpPr>
            <a:stCxn id="4" idx="5"/>
            <a:endCxn id="8" idx="1"/>
          </p:cNvCxnSpPr>
          <p:nvPr/>
        </p:nvCxnSpPr>
        <p:spPr>
          <a:xfrm rot="16200000" flipH="1">
            <a:off x="480581" y="211247"/>
            <a:ext cx="839063" cy="868136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16 Conector recto"/>
          <p:cNvCxnSpPr>
            <a:stCxn id="4" idx="4"/>
            <a:endCxn id="10" idx="0"/>
          </p:cNvCxnSpPr>
          <p:nvPr/>
        </p:nvCxnSpPr>
        <p:spPr>
          <a:xfrm rot="16200000" flipH="1">
            <a:off x="-478638" y="1115333"/>
            <a:ext cx="2757501" cy="1041173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18 Conector recto"/>
          <p:cNvCxnSpPr>
            <a:stCxn id="5" idx="7"/>
            <a:endCxn id="11" idx="3"/>
          </p:cNvCxnSpPr>
          <p:nvPr/>
        </p:nvCxnSpPr>
        <p:spPr>
          <a:xfrm rot="5400000" flipH="1" flipV="1">
            <a:off x="480581" y="211248"/>
            <a:ext cx="839063" cy="868136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20 Conector recto"/>
          <p:cNvCxnSpPr>
            <a:stCxn id="5" idx="5"/>
          </p:cNvCxnSpPr>
          <p:nvPr/>
        </p:nvCxnSpPr>
        <p:spPr>
          <a:xfrm rot="16200000" flipH="1">
            <a:off x="12115" y="1670317"/>
            <a:ext cx="1820241" cy="912383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22 Conector recto"/>
          <p:cNvCxnSpPr>
            <a:stCxn id="6" idx="7"/>
            <a:endCxn id="8" idx="3"/>
          </p:cNvCxnSpPr>
          <p:nvPr/>
        </p:nvCxnSpPr>
        <p:spPr>
          <a:xfrm rot="5400000" flipH="1" flipV="1">
            <a:off x="480581" y="1201853"/>
            <a:ext cx="839063" cy="868136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25 Conector recto"/>
          <p:cNvCxnSpPr>
            <a:stCxn id="7" idx="7"/>
            <a:endCxn id="9" idx="3"/>
          </p:cNvCxnSpPr>
          <p:nvPr/>
        </p:nvCxnSpPr>
        <p:spPr>
          <a:xfrm rot="5400000" flipH="1" flipV="1">
            <a:off x="480581" y="2192458"/>
            <a:ext cx="839063" cy="868136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27 Conector recto"/>
          <p:cNvCxnSpPr>
            <a:stCxn id="7" idx="6"/>
            <a:endCxn id="10" idx="2"/>
          </p:cNvCxnSpPr>
          <p:nvPr/>
        </p:nvCxnSpPr>
        <p:spPr>
          <a:xfrm>
            <a:off x="501881" y="3121828"/>
            <a:ext cx="796462" cy="0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29 Conector recto"/>
          <p:cNvCxnSpPr>
            <a:stCxn id="6" idx="5"/>
            <a:endCxn id="10" idx="1"/>
          </p:cNvCxnSpPr>
          <p:nvPr/>
        </p:nvCxnSpPr>
        <p:spPr>
          <a:xfrm rot="16200000" flipH="1">
            <a:off x="480581" y="2192457"/>
            <a:ext cx="839063" cy="868136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3 Elipse"/>
          <p:cNvSpPr/>
          <p:nvPr/>
        </p:nvSpPr>
        <p:spPr>
          <a:xfrm>
            <a:off x="257170" y="42856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5" name="4 Elipse"/>
          <p:cNvSpPr/>
          <p:nvPr/>
        </p:nvSpPr>
        <p:spPr>
          <a:xfrm>
            <a:off x="257170" y="1033461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6" name="5 Elipse"/>
          <p:cNvSpPr/>
          <p:nvPr/>
        </p:nvSpPr>
        <p:spPr>
          <a:xfrm>
            <a:off x="257170" y="2024066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7" name="6 Elipse"/>
          <p:cNvSpPr/>
          <p:nvPr/>
        </p:nvSpPr>
        <p:spPr>
          <a:xfrm>
            <a:off x="257170" y="3014671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8" name="7 Elipse"/>
          <p:cNvSpPr/>
          <p:nvPr/>
        </p:nvSpPr>
        <p:spPr>
          <a:xfrm>
            <a:off x="1298343" y="1033461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9" name="8 Elipse"/>
          <p:cNvSpPr/>
          <p:nvPr/>
        </p:nvSpPr>
        <p:spPr>
          <a:xfrm>
            <a:off x="1298343" y="2024066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0" name="9 Elipse"/>
          <p:cNvSpPr/>
          <p:nvPr/>
        </p:nvSpPr>
        <p:spPr>
          <a:xfrm>
            <a:off x="1298343" y="3014671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1" name="10 Elipse"/>
          <p:cNvSpPr/>
          <p:nvPr/>
        </p:nvSpPr>
        <p:spPr>
          <a:xfrm>
            <a:off x="1298343" y="42856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33" name="32 CuadroTexto"/>
          <p:cNvSpPr txBox="1"/>
          <p:nvPr/>
        </p:nvSpPr>
        <p:spPr>
          <a:xfrm>
            <a:off x="114294" y="3288281"/>
            <a:ext cx="15724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1800" dirty="0" smtClean="0"/>
              <a:t>Grafo Bipartito</a:t>
            </a:r>
            <a:endParaRPr lang="es-ES" sz="1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</Words>
  <Application>Microsoft Office PowerPoint</Application>
  <PresentationFormat>Personalizado</PresentationFormat>
  <Paragraphs>2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mudi</dc:creator>
  <cp:lastModifiedBy>mudi</cp:lastModifiedBy>
  <cp:revision>1</cp:revision>
  <dcterms:created xsi:type="dcterms:W3CDTF">2009-06-15T08:40:00Z</dcterms:created>
  <dcterms:modified xsi:type="dcterms:W3CDTF">2009-06-15T08:46:09Z</dcterms:modified>
</cp:coreProperties>
</file>

<file path=docProps/thumbnail.jpeg>
</file>