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47292-A7E5-4719-AF28-D62C220CC576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8A1FC-D1C3-48A0-829B-7656DF89099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785918" y="714356"/>
            <a:ext cx="5643602" cy="4786346"/>
            <a:chOff x="1714480" y="785794"/>
            <a:chExt cx="5643602" cy="4786346"/>
          </a:xfrm>
        </p:grpSpPr>
        <p:sp>
          <p:nvSpPr>
            <p:cNvPr id="4" name="3 Rectángulo redondeado"/>
            <p:cNvSpPr/>
            <p:nvPr/>
          </p:nvSpPr>
          <p:spPr>
            <a:xfrm>
              <a:off x="1714480" y="1142984"/>
              <a:ext cx="5643602" cy="3857652"/>
            </a:xfrm>
            <a:prstGeom prst="roundRect">
              <a:avLst>
                <a:gd name="adj" fmla="val 807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1857356" y="785794"/>
              <a:ext cx="5357850" cy="47863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9" name="8 Rectángulo"/>
          <p:cNvSpPr/>
          <p:nvPr/>
        </p:nvSpPr>
        <p:spPr>
          <a:xfrm>
            <a:off x="2000232" y="1357298"/>
            <a:ext cx="2500330" cy="17145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Ins="612000" rtlCol="0" anchor="t" anchorCtr="0"/>
          <a:lstStyle/>
          <a:p>
            <a:pPr algn="r"/>
            <a:r>
              <a:rPr lang="es-ES" sz="4000" dirty="0" err="1" smtClean="0">
                <a:solidFill>
                  <a:schemeClr val="tx1"/>
                </a:solidFill>
              </a:rPr>
              <a:t>K</a:t>
            </a:r>
            <a:r>
              <a:rPr lang="es-ES" sz="4000" baseline="-25000" dirty="0" err="1" smtClean="0">
                <a:solidFill>
                  <a:schemeClr val="tx1"/>
                </a:solidFill>
              </a:rPr>
              <a:t>n</a:t>
            </a:r>
            <a:endParaRPr lang="es-ES" sz="4000" dirty="0">
              <a:solidFill>
                <a:schemeClr val="tx1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4572000" y="3143248"/>
            <a:ext cx="2428892" cy="16430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Forma libre"/>
          <p:cNvSpPr/>
          <p:nvPr/>
        </p:nvSpPr>
        <p:spPr>
          <a:xfrm>
            <a:off x="4643438" y="1357298"/>
            <a:ext cx="2428892" cy="3286148"/>
          </a:xfrm>
          <a:custGeom>
            <a:avLst/>
            <a:gdLst>
              <a:gd name="connsiteX0" fmla="*/ 0 w 2266121"/>
              <a:gd name="connsiteY0" fmla="*/ 0 h 3154017"/>
              <a:gd name="connsiteX1" fmla="*/ 0 w 2266121"/>
              <a:gd name="connsiteY1" fmla="*/ 1643270 h 3154017"/>
              <a:gd name="connsiteX2" fmla="*/ 2266121 w 2266121"/>
              <a:gd name="connsiteY2" fmla="*/ 3154017 h 3154017"/>
              <a:gd name="connsiteX3" fmla="*/ 2266121 w 2266121"/>
              <a:gd name="connsiteY3" fmla="*/ 106017 h 3154017"/>
              <a:gd name="connsiteX4" fmla="*/ 0 w 2266121"/>
              <a:gd name="connsiteY4" fmla="*/ 0 h 3154017"/>
              <a:gd name="connsiteX0" fmla="*/ 0 w 2309622"/>
              <a:gd name="connsiteY0" fmla="*/ 0 h 3154017"/>
              <a:gd name="connsiteX1" fmla="*/ 0 w 2309622"/>
              <a:gd name="connsiteY1" fmla="*/ 1643270 h 3154017"/>
              <a:gd name="connsiteX2" fmla="*/ 2266121 w 2309622"/>
              <a:gd name="connsiteY2" fmla="*/ 3154017 h 3154017"/>
              <a:gd name="connsiteX3" fmla="*/ 2309622 w 2309622"/>
              <a:gd name="connsiteY3" fmla="*/ 50510 h 3154017"/>
              <a:gd name="connsiteX4" fmla="*/ 0 w 2309622"/>
              <a:gd name="connsiteY4" fmla="*/ 0 h 3154017"/>
              <a:gd name="connsiteX0" fmla="*/ 0 w 2319130"/>
              <a:gd name="connsiteY0" fmla="*/ 276 h 3154293"/>
              <a:gd name="connsiteX1" fmla="*/ 0 w 2319130"/>
              <a:gd name="connsiteY1" fmla="*/ 1643546 h 3154293"/>
              <a:gd name="connsiteX2" fmla="*/ 2266121 w 2319130"/>
              <a:gd name="connsiteY2" fmla="*/ 3154293 h 3154293"/>
              <a:gd name="connsiteX3" fmla="*/ 2319130 w 2319130"/>
              <a:gd name="connsiteY3" fmla="*/ 0 h 3154293"/>
              <a:gd name="connsiteX4" fmla="*/ 0 w 2319130"/>
              <a:gd name="connsiteY4" fmla="*/ 276 h 3154293"/>
              <a:gd name="connsiteX0" fmla="*/ 0 w 2500330"/>
              <a:gd name="connsiteY0" fmla="*/ 276 h 3154293"/>
              <a:gd name="connsiteX1" fmla="*/ 0 w 2500330"/>
              <a:gd name="connsiteY1" fmla="*/ 1643546 h 3154293"/>
              <a:gd name="connsiteX2" fmla="*/ 2266121 w 2500330"/>
              <a:gd name="connsiteY2" fmla="*/ 3154293 h 3154293"/>
              <a:gd name="connsiteX3" fmla="*/ 2500330 w 2500330"/>
              <a:gd name="connsiteY3" fmla="*/ 0 h 3154293"/>
              <a:gd name="connsiteX4" fmla="*/ 0 w 2500330"/>
              <a:gd name="connsiteY4" fmla="*/ 276 h 3154293"/>
              <a:gd name="connsiteX0" fmla="*/ 0 w 2500330"/>
              <a:gd name="connsiteY0" fmla="*/ 276 h 2857520"/>
              <a:gd name="connsiteX1" fmla="*/ 0 w 2500330"/>
              <a:gd name="connsiteY1" fmla="*/ 1643546 h 2857520"/>
              <a:gd name="connsiteX2" fmla="*/ 2500330 w 2500330"/>
              <a:gd name="connsiteY2" fmla="*/ 2857520 h 2857520"/>
              <a:gd name="connsiteX3" fmla="*/ 2500330 w 2500330"/>
              <a:gd name="connsiteY3" fmla="*/ 0 h 2857520"/>
              <a:gd name="connsiteX4" fmla="*/ 0 w 2500330"/>
              <a:gd name="connsiteY4" fmla="*/ 276 h 2857520"/>
              <a:gd name="connsiteX0" fmla="*/ 0 w 2500330"/>
              <a:gd name="connsiteY0" fmla="*/ 276 h 2857520"/>
              <a:gd name="connsiteX1" fmla="*/ 0 w 2500330"/>
              <a:gd name="connsiteY1" fmla="*/ 1714512 h 2857520"/>
              <a:gd name="connsiteX2" fmla="*/ 2500330 w 2500330"/>
              <a:gd name="connsiteY2" fmla="*/ 2857520 h 2857520"/>
              <a:gd name="connsiteX3" fmla="*/ 2500330 w 2500330"/>
              <a:gd name="connsiteY3" fmla="*/ 0 h 2857520"/>
              <a:gd name="connsiteX4" fmla="*/ 0 w 2500330"/>
              <a:gd name="connsiteY4" fmla="*/ 276 h 2857520"/>
              <a:gd name="connsiteX0" fmla="*/ 0 w 2500330"/>
              <a:gd name="connsiteY0" fmla="*/ 276 h 3357586"/>
              <a:gd name="connsiteX1" fmla="*/ 0 w 2500330"/>
              <a:gd name="connsiteY1" fmla="*/ 1714512 h 3357586"/>
              <a:gd name="connsiteX2" fmla="*/ 2500330 w 2500330"/>
              <a:gd name="connsiteY2" fmla="*/ 3357586 h 3357586"/>
              <a:gd name="connsiteX3" fmla="*/ 2500330 w 2500330"/>
              <a:gd name="connsiteY3" fmla="*/ 0 h 3357586"/>
              <a:gd name="connsiteX4" fmla="*/ 0 w 2500330"/>
              <a:gd name="connsiteY4" fmla="*/ 276 h 3357586"/>
              <a:gd name="connsiteX0" fmla="*/ 0 w 2500330"/>
              <a:gd name="connsiteY0" fmla="*/ 276 h 3429024"/>
              <a:gd name="connsiteX1" fmla="*/ 0 w 2500330"/>
              <a:gd name="connsiteY1" fmla="*/ 1714512 h 3429024"/>
              <a:gd name="connsiteX2" fmla="*/ 2500330 w 2500330"/>
              <a:gd name="connsiteY2" fmla="*/ 3429024 h 3429024"/>
              <a:gd name="connsiteX3" fmla="*/ 2500330 w 2500330"/>
              <a:gd name="connsiteY3" fmla="*/ 0 h 3429024"/>
              <a:gd name="connsiteX4" fmla="*/ 0 w 2500330"/>
              <a:gd name="connsiteY4" fmla="*/ 276 h 3429024"/>
              <a:gd name="connsiteX0" fmla="*/ 0 w 2500330"/>
              <a:gd name="connsiteY0" fmla="*/ 276 h 3286148"/>
              <a:gd name="connsiteX1" fmla="*/ 0 w 2500330"/>
              <a:gd name="connsiteY1" fmla="*/ 1714512 h 3286148"/>
              <a:gd name="connsiteX2" fmla="*/ 2500330 w 2500330"/>
              <a:gd name="connsiteY2" fmla="*/ 3286148 h 3286148"/>
              <a:gd name="connsiteX3" fmla="*/ 2500330 w 2500330"/>
              <a:gd name="connsiteY3" fmla="*/ 0 h 3286148"/>
              <a:gd name="connsiteX4" fmla="*/ 0 w 2500330"/>
              <a:gd name="connsiteY4" fmla="*/ 276 h 3286148"/>
              <a:gd name="connsiteX0" fmla="*/ 0 w 2500330"/>
              <a:gd name="connsiteY0" fmla="*/ 276 h 3286148"/>
              <a:gd name="connsiteX1" fmla="*/ 0 w 2500330"/>
              <a:gd name="connsiteY1" fmla="*/ 1571636 h 3286148"/>
              <a:gd name="connsiteX2" fmla="*/ 2500330 w 2500330"/>
              <a:gd name="connsiteY2" fmla="*/ 3286148 h 3286148"/>
              <a:gd name="connsiteX3" fmla="*/ 2500330 w 2500330"/>
              <a:gd name="connsiteY3" fmla="*/ 0 h 3286148"/>
              <a:gd name="connsiteX4" fmla="*/ 0 w 2500330"/>
              <a:gd name="connsiteY4" fmla="*/ 276 h 3286148"/>
              <a:gd name="connsiteX0" fmla="*/ 71438 w 2500330"/>
              <a:gd name="connsiteY0" fmla="*/ 0 h 3286148"/>
              <a:gd name="connsiteX1" fmla="*/ 0 w 2500330"/>
              <a:gd name="connsiteY1" fmla="*/ 1571636 h 3286148"/>
              <a:gd name="connsiteX2" fmla="*/ 2500330 w 2500330"/>
              <a:gd name="connsiteY2" fmla="*/ 3286148 h 3286148"/>
              <a:gd name="connsiteX3" fmla="*/ 2500330 w 2500330"/>
              <a:gd name="connsiteY3" fmla="*/ 0 h 3286148"/>
              <a:gd name="connsiteX4" fmla="*/ 71438 w 2500330"/>
              <a:gd name="connsiteY4" fmla="*/ 0 h 3286148"/>
              <a:gd name="connsiteX0" fmla="*/ 0 w 2428892"/>
              <a:gd name="connsiteY0" fmla="*/ 0 h 3286148"/>
              <a:gd name="connsiteX1" fmla="*/ 0 w 2428892"/>
              <a:gd name="connsiteY1" fmla="*/ 1571636 h 3286148"/>
              <a:gd name="connsiteX2" fmla="*/ 2428892 w 2428892"/>
              <a:gd name="connsiteY2" fmla="*/ 3286148 h 3286148"/>
              <a:gd name="connsiteX3" fmla="*/ 2428892 w 2428892"/>
              <a:gd name="connsiteY3" fmla="*/ 0 h 3286148"/>
              <a:gd name="connsiteX4" fmla="*/ 0 w 2428892"/>
              <a:gd name="connsiteY4" fmla="*/ 0 h 3286148"/>
              <a:gd name="connsiteX0" fmla="*/ 0 w 2428892"/>
              <a:gd name="connsiteY0" fmla="*/ 0 h 3286148"/>
              <a:gd name="connsiteX1" fmla="*/ 0 w 2428892"/>
              <a:gd name="connsiteY1" fmla="*/ 1643074 h 3286148"/>
              <a:gd name="connsiteX2" fmla="*/ 2428892 w 2428892"/>
              <a:gd name="connsiteY2" fmla="*/ 3286148 h 3286148"/>
              <a:gd name="connsiteX3" fmla="*/ 2428892 w 2428892"/>
              <a:gd name="connsiteY3" fmla="*/ 0 h 3286148"/>
              <a:gd name="connsiteX4" fmla="*/ 0 w 2428892"/>
              <a:gd name="connsiteY4" fmla="*/ 0 h 3286148"/>
              <a:gd name="connsiteX0" fmla="*/ 0 w 2428892"/>
              <a:gd name="connsiteY0" fmla="*/ 0 h 3357586"/>
              <a:gd name="connsiteX1" fmla="*/ 0 w 2428892"/>
              <a:gd name="connsiteY1" fmla="*/ 1643074 h 3357586"/>
              <a:gd name="connsiteX2" fmla="*/ 2428892 w 2428892"/>
              <a:gd name="connsiteY2" fmla="*/ 3357586 h 3357586"/>
              <a:gd name="connsiteX3" fmla="*/ 2428892 w 2428892"/>
              <a:gd name="connsiteY3" fmla="*/ 0 h 3357586"/>
              <a:gd name="connsiteX4" fmla="*/ 0 w 2428892"/>
              <a:gd name="connsiteY4" fmla="*/ 0 h 3357586"/>
              <a:gd name="connsiteX0" fmla="*/ 0 w 2428892"/>
              <a:gd name="connsiteY0" fmla="*/ 0 h 3286148"/>
              <a:gd name="connsiteX1" fmla="*/ 0 w 2428892"/>
              <a:gd name="connsiteY1" fmla="*/ 1643074 h 3286148"/>
              <a:gd name="connsiteX2" fmla="*/ 2428892 w 2428892"/>
              <a:gd name="connsiteY2" fmla="*/ 3286148 h 3286148"/>
              <a:gd name="connsiteX3" fmla="*/ 2428892 w 2428892"/>
              <a:gd name="connsiteY3" fmla="*/ 0 h 3286148"/>
              <a:gd name="connsiteX4" fmla="*/ 0 w 2428892"/>
              <a:gd name="connsiteY4" fmla="*/ 0 h 3286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92" h="3286148">
                <a:moveTo>
                  <a:pt x="0" y="0"/>
                </a:moveTo>
                <a:lnTo>
                  <a:pt x="0" y="1643074"/>
                </a:lnTo>
                <a:lnTo>
                  <a:pt x="2428892" y="3286148"/>
                </a:lnTo>
                <a:lnTo>
                  <a:pt x="242889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t" anchorCtr="0"/>
          <a:lstStyle/>
          <a:p>
            <a:pPr algn="ctr"/>
            <a:r>
              <a:rPr lang="es-ES" dirty="0" smtClean="0"/>
              <a:t>Sección variable de la Matriz de Adyacencia</a:t>
            </a:r>
            <a:endParaRPr lang="es-ES" dirty="0"/>
          </a:p>
        </p:txBody>
      </p:sp>
      <p:cxnSp>
        <p:nvCxnSpPr>
          <p:cNvPr id="17" name="16 Conector recto"/>
          <p:cNvCxnSpPr/>
          <p:nvPr/>
        </p:nvCxnSpPr>
        <p:spPr>
          <a:xfrm>
            <a:off x="2143108" y="1500174"/>
            <a:ext cx="2214578" cy="1500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2000232" y="1142984"/>
            <a:ext cx="242889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4643438" y="1142984"/>
            <a:ext cx="242889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rot="5400000">
            <a:off x="607985" y="2178041"/>
            <a:ext cx="164307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5400000">
            <a:off x="607985" y="3963991"/>
            <a:ext cx="164307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3000364" y="84509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</a:t>
            </a:r>
            <a:endParaRPr lang="es-E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1038501" y="1928802"/>
            <a:ext cx="461665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ES" dirty="0" smtClean="0"/>
              <a:t>n</a:t>
            </a:r>
            <a:endParaRPr lang="es-ES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214942" y="84509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Vértices-n</a:t>
            </a:r>
            <a:endParaRPr lang="es-ES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038501" y="3357562"/>
            <a:ext cx="461665" cy="122658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ES" dirty="0" smtClean="0"/>
              <a:t>Vértices-n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2</cp:revision>
  <dcterms:created xsi:type="dcterms:W3CDTF">2009-06-03T11:49:52Z</dcterms:created>
  <dcterms:modified xsi:type="dcterms:W3CDTF">2009-06-03T12:06:23Z</dcterms:modified>
</cp:coreProperties>
</file>