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960813" cy="2520950"/>
  <p:notesSz cx="6858000" cy="9144000"/>
  <p:defaultTextStyle>
    <a:defPPr>
      <a:defRPr lang="es-ES"/>
    </a:defPPr>
    <a:lvl1pPr marL="0" algn="l" defTabSz="370332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1pPr>
    <a:lvl2pPr marL="185166" algn="l" defTabSz="370332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2pPr>
    <a:lvl3pPr marL="370332" algn="l" defTabSz="370332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3pPr>
    <a:lvl4pPr marL="555498" algn="l" defTabSz="370332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4pPr>
    <a:lvl5pPr marL="740664" algn="l" defTabSz="370332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5pPr>
    <a:lvl6pPr marL="925830" algn="l" defTabSz="370332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6pPr>
    <a:lvl7pPr marL="1110996" algn="l" defTabSz="370332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7pPr>
    <a:lvl8pPr marL="1296162" algn="l" defTabSz="370332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8pPr>
    <a:lvl9pPr marL="1481328" algn="l" defTabSz="370332" rtl="0" eaLnBrk="1" latinLnBrk="0" hangingPunct="1">
      <a:defRPr sz="7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98" d="100"/>
          <a:sy n="198" d="100"/>
        </p:scale>
        <p:origin x="-894" y="-84"/>
      </p:cViewPr>
      <p:guideLst>
        <p:guide orient="horz" pos="794"/>
        <p:guide pos="124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297061" y="783129"/>
            <a:ext cx="3366691" cy="540370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594122" y="1428538"/>
            <a:ext cx="2772569" cy="64424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851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703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5554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7406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9258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1109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2961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48132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2871589" y="100955"/>
            <a:ext cx="891183" cy="2150977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198041" y="100955"/>
            <a:ext cx="2607535" cy="2150977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12877" y="1619944"/>
            <a:ext cx="3366691" cy="500689"/>
          </a:xfrm>
        </p:spPr>
        <p:txBody>
          <a:bodyPr anchor="t"/>
          <a:lstStyle>
            <a:lvl1pPr algn="l">
              <a:defRPr sz="16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12877" y="1068486"/>
            <a:ext cx="3366691" cy="551458"/>
          </a:xfrm>
        </p:spPr>
        <p:txBody>
          <a:bodyPr anchor="b"/>
          <a:lstStyle>
            <a:lvl1pPr marL="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1pPr>
            <a:lvl2pPr marL="185166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2pPr>
            <a:lvl3pPr marL="370332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3pPr>
            <a:lvl4pPr marL="555498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4pPr>
            <a:lvl5pPr marL="740664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5pPr>
            <a:lvl6pPr marL="925830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6pPr>
            <a:lvl7pPr marL="1110996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7pPr>
            <a:lvl8pPr marL="1296162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8pPr>
            <a:lvl9pPr marL="1481328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198041" y="588222"/>
            <a:ext cx="1749359" cy="1663710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2013413" y="588222"/>
            <a:ext cx="1749359" cy="1663710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98041" y="564296"/>
            <a:ext cx="1750047" cy="235172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85166" indent="0">
              <a:buNone/>
              <a:defRPr sz="800" b="1"/>
            </a:lvl2pPr>
            <a:lvl3pPr marL="370332" indent="0">
              <a:buNone/>
              <a:defRPr sz="700" b="1"/>
            </a:lvl3pPr>
            <a:lvl4pPr marL="555498" indent="0">
              <a:buNone/>
              <a:defRPr sz="600" b="1"/>
            </a:lvl4pPr>
            <a:lvl5pPr marL="740664" indent="0">
              <a:buNone/>
              <a:defRPr sz="600" b="1"/>
            </a:lvl5pPr>
            <a:lvl6pPr marL="925830" indent="0">
              <a:buNone/>
              <a:defRPr sz="600" b="1"/>
            </a:lvl6pPr>
            <a:lvl7pPr marL="1110996" indent="0">
              <a:buNone/>
              <a:defRPr sz="600" b="1"/>
            </a:lvl7pPr>
            <a:lvl8pPr marL="1296162" indent="0">
              <a:buNone/>
              <a:defRPr sz="600" b="1"/>
            </a:lvl8pPr>
            <a:lvl9pPr marL="1481328" indent="0">
              <a:buNone/>
              <a:defRPr sz="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198041" y="799468"/>
            <a:ext cx="1750047" cy="1452464"/>
          </a:xfrm>
        </p:spPr>
        <p:txBody>
          <a:bodyPr/>
          <a:lstStyle>
            <a:lvl1pPr>
              <a:defRPr sz="10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2012038" y="564296"/>
            <a:ext cx="1750734" cy="235172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85166" indent="0">
              <a:buNone/>
              <a:defRPr sz="800" b="1"/>
            </a:lvl2pPr>
            <a:lvl3pPr marL="370332" indent="0">
              <a:buNone/>
              <a:defRPr sz="700" b="1"/>
            </a:lvl3pPr>
            <a:lvl4pPr marL="555498" indent="0">
              <a:buNone/>
              <a:defRPr sz="600" b="1"/>
            </a:lvl4pPr>
            <a:lvl5pPr marL="740664" indent="0">
              <a:buNone/>
              <a:defRPr sz="600" b="1"/>
            </a:lvl5pPr>
            <a:lvl6pPr marL="925830" indent="0">
              <a:buNone/>
              <a:defRPr sz="600" b="1"/>
            </a:lvl6pPr>
            <a:lvl7pPr marL="1110996" indent="0">
              <a:buNone/>
              <a:defRPr sz="600" b="1"/>
            </a:lvl7pPr>
            <a:lvl8pPr marL="1296162" indent="0">
              <a:buNone/>
              <a:defRPr sz="600" b="1"/>
            </a:lvl8pPr>
            <a:lvl9pPr marL="1481328" indent="0">
              <a:buNone/>
              <a:defRPr sz="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2012038" y="799468"/>
            <a:ext cx="1750734" cy="1452464"/>
          </a:xfrm>
        </p:spPr>
        <p:txBody>
          <a:bodyPr/>
          <a:lstStyle>
            <a:lvl1pPr>
              <a:defRPr sz="10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98041" y="100371"/>
            <a:ext cx="1303080" cy="427161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1548568" y="100371"/>
            <a:ext cx="2214204" cy="2151561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10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98041" y="527532"/>
            <a:ext cx="1303080" cy="1724400"/>
          </a:xfrm>
        </p:spPr>
        <p:txBody>
          <a:bodyPr/>
          <a:lstStyle>
            <a:lvl1pPr marL="0" indent="0">
              <a:buNone/>
              <a:defRPr sz="600"/>
            </a:lvl1pPr>
            <a:lvl2pPr marL="185166" indent="0">
              <a:buNone/>
              <a:defRPr sz="500"/>
            </a:lvl2pPr>
            <a:lvl3pPr marL="370332" indent="0">
              <a:buNone/>
              <a:defRPr sz="400"/>
            </a:lvl3pPr>
            <a:lvl4pPr marL="555498" indent="0">
              <a:buNone/>
              <a:defRPr sz="400"/>
            </a:lvl4pPr>
            <a:lvl5pPr marL="740664" indent="0">
              <a:buNone/>
              <a:defRPr sz="400"/>
            </a:lvl5pPr>
            <a:lvl6pPr marL="925830" indent="0">
              <a:buNone/>
              <a:defRPr sz="400"/>
            </a:lvl6pPr>
            <a:lvl7pPr marL="1110996" indent="0">
              <a:buNone/>
              <a:defRPr sz="400"/>
            </a:lvl7pPr>
            <a:lvl8pPr marL="1296162" indent="0">
              <a:buNone/>
              <a:defRPr sz="400"/>
            </a:lvl8pPr>
            <a:lvl9pPr marL="1481328" indent="0">
              <a:buNone/>
              <a:defRPr sz="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76347" y="1764665"/>
            <a:ext cx="2376488" cy="208329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776347" y="225252"/>
            <a:ext cx="2376488" cy="1512570"/>
          </a:xfrm>
        </p:spPr>
        <p:txBody>
          <a:bodyPr/>
          <a:lstStyle>
            <a:lvl1pPr marL="0" indent="0">
              <a:buNone/>
              <a:defRPr sz="1300"/>
            </a:lvl1pPr>
            <a:lvl2pPr marL="185166" indent="0">
              <a:buNone/>
              <a:defRPr sz="1100"/>
            </a:lvl2pPr>
            <a:lvl3pPr marL="370332" indent="0">
              <a:buNone/>
              <a:defRPr sz="1000"/>
            </a:lvl3pPr>
            <a:lvl4pPr marL="555498" indent="0">
              <a:buNone/>
              <a:defRPr sz="800"/>
            </a:lvl4pPr>
            <a:lvl5pPr marL="740664" indent="0">
              <a:buNone/>
              <a:defRPr sz="800"/>
            </a:lvl5pPr>
            <a:lvl6pPr marL="925830" indent="0">
              <a:buNone/>
              <a:defRPr sz="800"/>
            </a:lvl6pPr>
            <a:lvl7pPr marL="1110996" indent="0">
              <a:buNone/>
              <a:defRPr sz="800"/>
            </a:lvl7pPr>
            <a:lvl8pPr marL="1296162" indent="0">
              <a:buNone/>
              <a:defRPr sz="800"/>
            </a:lvl8pPr>
            <a:lvl9pPr marL="1481328" indent="0">
              <a:buNone/>
              <a:defRPr sz="8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776347" y="1972994"/>
            <a:ext cx="2376488" cy="295861"/>
          </a:xfrm>
        </p:spPr>
        <p:txBody>
          <a:bodyPr/>
          <a:lstStyle>
            <a:lvl1pPr marL="0" indent="0">
              <a:buNone/>
              <a:defRPr sz="600"/>
            </a:lvl1pPr>
            <a:lvl2pPr marL="185166" indent="0">
              <a:buNone/>
              <a:defRPr sz="500"/>
            </a:lvl2pPr>
            <a:lvl3pPr marL="370332" indent="0">
              <a:buNone/>
              <a:defRPr sz="400"/>
            </a:lvl3pPr>
            <a:lvl4pPr marL="555498" indent="0">
              <a:buNone/>
              <a:defRPr sz="400"/>
            </a:lvl4pPr>
            <a:lvl5pPr marL="740664" indent="0">
              <a:buNone/>
              <a:defRPr sz="400"/>
            </a:lvl5pPr>
            <a:lvl6pPr marL="925830" indent="0">
              <a:buNone/>
              <a:defRPr sz="400"/>
            </a:lvl6pPr>
            <a:lvl7pPr marL="1110996" indent="0">
              <a:buNone/>
              <a:defRPr sz="400"/>
            </a:lvl7pPr>
            <a:lvl8pPr marL="1296162" indent="0">
              <a:buNone/>
              <a:defRPr sz="400"/>
            </a:lvl8pPr>
            <a:lvl9pPr marL="1481328" indent="0">
              <a:buNone/>
              <a:defRPr sz="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198041" y="100955"/>
            <a:ext cx="3564732" cy="420158"/>
          </a:xfrm>
          <a:prstGeom prst="rect">
            <a:avLst/>
          </a:prstGeom>
        </p:spPr>
        <p:txBody>
          <a:bodyPr vert="horz" lIns="37033" tIns="18517" rIns="37033" bIns="18517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98041" y="588222"/>
            <a:ext cx="3564732" cy="1663710"/>
          </a:xfrm>
          <a:prstGeom prst="rect">
            <a:avLst/>
          </a:prstGeom>
        </p:spPr>
        <p:txBody>
          <a:bodyPr vert="horz" lIns="37033" tIns="18517" rIns="37033" bIns="18517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198041" y="2336547"/>
            <a:ext cx="924190" cy="134217"/>
          </a:xfrm>
          <a:prstGeom prst="rect">
            <a:avLst/>
          </a:prstGeom>
        </p:spPr>
        <p:txBody>
          <a:bodyPr vert="horz" lIns="37033" tIns="18517" rIns="37033" bIns="18517" rtlCol="0" anchor="ctr"/>
          <a:lstStyle>
            <a:lvl1pPr algn="l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074CA5-76B7-453B-B78B-4E46883DFDD9}" type="datetimeFigureOut">
              <a:rPr lang="es-ES" smtClean="0"/>
              <a:t>03/06/2009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1353278" y="2336547"/>
            <a:ext cx="1254257" cy="134217"/>
          </a:xfrm>
          <a:prstGeom prst="rect">
            <a:avLst/>
          </a:prstGeom>
        </p:spPr>
        <p:txBody>
          <a:bodyPr vert="horz" lIns="37033" tIns="18517" rIns="37033" bIns="18517" rtlCol="0" anchor="ctr"/>
          <a:lstStyle>
            <a:lvl1pPr algn="ct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2838583" y="2336547"/>
            <a:ext cx="924190" cy="134217"/>
          </a:xfrm>
          <a:prstGeom prst="rect">
            <a:avLst/>
          </a:prstGeom>
        </p:spPr>
        <p:txBody>
          <a:bodyPr vert="horz" lIns="37033" tIns="18517" rIns="37033" bIns="18517" rtlCol="0" anchor="ctr"/>
          <a:lstStyle>
            <a:lvl1pPr algn="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1E6FD0-69C9-4F82-B9A4-8B97815871DE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70332" rtl="0" eaLnBrk="1" latinLnBrk="0" hangingPunct="1">
        <a:spcBef>
          <a:spcPct val="0"/>
        </a:spcBef>
        <a:buNone/>
        <a:defRPr sz="1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38875" indent="-138875" algn="l" defTabSz="370332" rtl="0" eaLnBrk="1" latinLnBrk="0" hangingPunct="1">
        <a:spcBef>
          <a:spcPct val="20000"/>
        </a:spcBef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1pPr>
      <a:lvl2pPr marL="300895" indent="-115729" algn="l" defTabSz="370332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2pPr>
      <a:lvl3pPr marL="462915" indent="-92583" algn="l" defTabSz="370332" rtl="0" eaLnBrk="1" latinLnBrk="0" hangingPunct="1">
        <a:spcBef>
          <a:spcPct val="20000"/>
        </a:spcBef>
        <a:buFont typeface="Arial" pitchFamily="34" charset="0"/>
        <a:buChar char="•"/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648081" indent="-92583" algn="l" defTabSz="370332" rtl="0" eaLnBrk="1" latinLnBrk="0" hangingPunct="1">
        <a:spcBef>
          <a:spcPct val="20000"/>
        </a:spcBef>
        <a:buFont typeface="Arial" pitchFamily="34" charset="0"/>
        <a:buChar char="–"/>
        <a:defRPr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33247" indent="-92583" algn="l" defTabSz="370332" rtl="0" eaLnBrk="1" latinLnBrk="0" hangingPunct="1">
        <a:spcBef>
          <a:spcPct val="20000"/>
        </a:spcBef>
        <a:buFont typeface="Arial" pitchFamily="34" charset="0"/>
        <a:buChar char="»"/>
        <a:defRPr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18413" indent="-92583" algn="l" defTabSz="370332" rtl="0" eaLnBrk="1" latinLnBrk="0" hangingPunct="1">
        <a:spcBef>
          <a:spcPct val="20000"/>
        </a:spcBef>
        <a:buFont typeface="Arial" pitchFamily="34" charset="0"/>
        <a:buChar char="•"/>
        <a:defRPr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03579" indent="-92583" algn="l" defTabSz="370332" rtl="0" eaLnBrk="1" latinLnBrk="0" hangingPunct="1">
        <a:spcBef>
          <a:spcPct val="20000"/>
        </a:spcBef>
        <a:buFont typeface="Arial" pitchFamily="34" charset="0"/>
        <a:buChar char="•"/>
        <a:defRPr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388745" indent="-92583" algn="l" defTabSz="370332" rtl="0" eaLnBrk="1" latinLnBrk="0" hangingPunct="1">
        <a:spcBef>
          <a:spcPct val="20000"/>
        </a:spcBef>
        <a:buFont typeface="Arial" pitchFamily="34" charset="0"/>
        <a:buChar char="•"/>
        <a:defRPr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573911" indent="-92583" algn="l" defTabSz="370332" rtl="0" eaLnBrk="1" latinLnBrk="0" hangingPunct="1">
        <a:spcBef>
          <a:spcPct val="20000"/>
        </a:spcBef>
        <a:buFont typeface="Arial" pitchFamily="34" charset="0"/>
        <a:buChar char="•"/>
        <a:defRPr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370332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1pPr>
      <a:lvl2pPr marL="185166" algn="l" defTabSz="370332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2pPr>
      <a:lvl3pPr marL="370332" algn="l" defTabSz="370332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3pPr>
      <a:lvl4pPr marL="555498" algn="l" defTabSz="370332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4pPr>
      <a:lvl5pPr marL="740664" algn="l" defTabSz="370332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5pPr>
      <a:lvl6pPr marL="925830" algn="l" defTabSz="370332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6pPr>
      <a:lvl7pPr marL="1110996" algn="l" defTabSz="370332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7pPr>
      <a:lvl8pPr marL="1296162" algn="l" defTabSz="370332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8pPr>
      <a:lvl9pPr marL="1481328" algn="l" defTabSz="370332" rtl="0" eaLnBrk="1" latinLnBrk="0" hangingPunct="1">
        <a:defRPr sz="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27 Grupo"/>
          <p:cNvGrpSpPr/>
          <p:nvPr/>
        </p:nvGrpSpPr>
        <p:grpSpPr>
          <a:xfrm>
            <a:off x="-19858" y="5671"/>
            <a:ext cx="3786214" cy="2612126"/>
            <a:chOff x="123018" y="-37551"/>
            <a:chExt cx="3786214" cy="2612126"/>
          </a:xfrm>
        </p:grpSpPr>
        <p:grpSp>
          <p:nvGrpSpPr>
            <p:cNvPr id="29" name="18 Grupo"/>
            <p:cNvGrpSpPr/>
            <p:nvPr/>
          </p:nvGrpSpPr>
          <p:grpSpPr>
            <a:xfrm>
              <a:off x="123018" y="-37551"/>
              <a:ext cx="3786214" cy="2612126"/>
              <a:chOff x="51580" y="-37551"/>
              <a:chExt cx="3786214" cy="2612126"/>
            </a:xfrm>
          </p:grpSpPr>
          <p:grpSp>
            <p:nvGrpSpPr>
              <p:cNvPr id="37" name="5 Grupo"/>
              <p:cNvGrpSpPr/>
              <p:nvPr/>
            </p:nvGrpSpPr>
            <p:grpSpPr>
              <a:xfrm>
                <a:off x="504541" y="61744"/>
                <a:ext cx="3333253" cy="2512831"/>
                <a:chOff x="1714480" y="785794"/>
                <a:chExt cx="5643602" cy="4786346"/>
              </a:xfrm>
            </p:grpSpPr>
            <p:sp>
              <p:nvSpPr>
                <p:cNvPr id="50" name="49 Rectángulo redondeado"/>
                <p:cNvSpPr/>
                <p:nvPr/>
              </p:nvSpPr>
              <p:spPr>
                <a:xfrm>
                  <a:off x="1714480" y="1142984"/>
                  <a:ext cx="5643602" cy="3857652"/>
                </a:xfrm>
                <a:prstGeom prst="roundRect">
                  <a:avLst>
                    <a:gd name="adj" fmla="val 8079"/>
                  </a:avLst>
                </a:prstGeom>
                <a:noFill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  <p:sp>
              <p:nvSpPr>
                <p:cNvPr id="51" name="50 Rectángulo"/>
                <p:cNvSpPr/>
                <p:nvPr/>
              </p:nvSpPr>
              <p:spPr>
                <a:xfrm>
                  <a:off x="1857356" y="785794"/>
                  <a:ext cx="5357850" cy="4786346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s-ES"/>
                </a:p>
              </p:txBody>
            </p:sp>
          </p:grpSp>
          <p:sp>
            <p:nvSpPr>
              <p:cNvPr id="38" name="37 Rectángulo"/>
              <p:cNvSpPr/>
              <p:nvPr/>
            </p:nvSpPr>
            <p:spPr>
              <a:xfrm>
                <a:off x="623084" y="403220"/>
                <a:ext cx="642942" cy="428627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tIns="0" rIns="144000" rtlCol="0" anchor="t" anchorCtr="0"/>
              <a:lstStyle/>
              <a:p>
                <a:pPr algn="r"/>
                <a:r>
                  <a:rPr lang="es-ES" sz="1600" dirty="0" err="1" smtClean="0">
                    <a:solidFill>
                      <a:schemeClr val="tx1"/>
                    </a:solidFill>
                  </a:rPr>
                  <a:t>K</a:t>
                </a:r>
                <a:r>
                  <a:rPr lang="es-ES" sz="1600" baseline="-25000" dirty="0" err="1" smtClean="0">
                    <a:solidFill>
                      <a:schemeClr val="tx1"/>
                    </a:solidFill>
                  </a:rPr>
                  <a:t>n</a:t>
                </a:r>
                <a:endParaRPr lang="es-ES" sz="1600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9" name="38 Conector recto"/>
              <p:cNvCxnSpPr/>
              <p:nvPr/>
            </p:nvCxnSpPr>
            <p:spPr>
              <a:xfrm>
                <a:off x="2150070" y="1397993"/>
                <a:ext cx="1434565" cy="862614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0" name="39 Forma libre"/>
              <p:cNvSpPr/>
              <p:nvPr/>
            </p:nvSpPr>
            <p:spPr>
              <a:xfrm>
                <a:off x="2623064" y="403219"/>
                <a:ext cx="1003763" cy="1785950"/>
              </a:xfrm>
              <a:custGeom>
                <a:avLst/>
                <a:gdLst>
                  <a:gd name="connsiteX0" fmla="*/ 0 w 2266121"/>
                  <a:gd name="connsiteY0" fmla="*/ 0 h 3154017"/>
                  <a:gd name="connsiteX1" fmla="*/ 0 w 2266121"/>
                  <a:gd name="connsiteY1" fmla="*/ 1643270 h 3154017"/>
                  <a:gd name="connsiteX2" fmla="*/ 2266121 w 2266121"/>
                  <a:gd name="connsiteY2" fmla="*/ 3154017 h 3154017"/>
                  <a:gd name="connsiteX3" fmla="*/ 2266121 w 2266121"/>
                  <a:gd name="connsiteY3" fmla="*/ 106017 h 3154017"/>
                  <a:gd name="connsiteX4" fmla="*/ 0 w 2266121"/>
                  <a:gd name="connsiteY4" fmla="*/ 0 h 3154017"/>
                  <a:gd name="connsiteX0" fmla="*/ 0 w 2309622"/>
                  <a:gd name="connsiteY0" fmla="*/ 0 h 3154017"/>
                  <a:gd name="connsiteX1" fmla="*/ 0 w 2309622"/>
                  <a:gd name="connsiteY1" fmla="*/ 1643270 h 3154017"/>
                  <a:gd name="connsiteX2" fmla="*/ 2266121 w 2309622"/>
                  <a:gd name="connsiteY2" fmla="*/ 3154017 h 3154017"/>
                  <a:gd name="connsiteX3" fmla="*/ 2309622 w 2309622"/>
                  <a:gd name="connsiteY3" fmla="*/ 50510 h 3154017"/>
                  <a:gd name="connsiteX4" fmla="*/ 0 w 2309622"/>
                  <a:gd name="connsiteY4" fmla="*/ 0 h 3154017"/>
                  <a:gd name="connsiteX0" fmla="*/ 0 w 2319130"/>
                  <a:gd name="connsiteY0" fmla="*/ 276 h 3154293"/>
                  <a:gd name="connsiteX1" fmla="*/ 0 w 2319130"/>
                  <a:gd name="connsiteY1" fmla="*/ 1643546 h 3154293"/>
                  <a:gd name="connsiteX2" fmla="*/ 2266121 w 2319130"/>
                  <a:gd name="connsiteY2" fmla="*/ 3154293 h 3154293"/>
                  <a:gd name="connsiteX3" fmla="*/ 2319130 w 2319130"/>
                  <a:gd name="connsiteY3" fmla="*/ 0 h 3154293"/>
                  <a:gd name="connsiteX4" fmla="*/ 0 w 2319130"/>
                  <a:gd name="connsiteY4" fmla="*/ 276 h 3154293"/>
                  <a:gd name="connsiteX0" fmla="*/ 0 w 2500330"/>
                  <a:gd name="connsiteY0" fmla="*/ 276 h 3154293"/>
                  <a:gd name="connsiteX1" fmla="*/ 0 w 2500330"/>
                  <a:gd name="connsiteY1" fmla="*/ 1643546 h 3154293"/>
                  <a:gd name="connsiteX2" fmla="*/ 2266121 w 2500330"/>
                  <a:gd name="connsiteY2" fmla="*/ 3154293 h 3154293"/>
                  <a:gd name="connsiteX3" fmla="*/ 2500330 w 2500330"/>
                  <a:gd name="connsiteY3" fmla="*/ 0 h 3154293"/>
                  <a:gd name="connsiteX4" fmla="*/ 0 w 2500330"/>
                  <a:gd name="connsiteY4" fmla="*/ 276 h 3154293"/>
                  <a:gd name="connsiteX0" fmla="*/ 0 w 2500330"/>
                  <a:gd name="connsiteY0" fmla="*/ 276 h 2857520"/>
                  <a:gd name="connsiteX1" fmla="*/ 0 w 2500330"/>
                  <a:gd name="connsiteY1" fmla="*/ 1643546 h 2857520"/>
                  <a:gd name="connsiteX2" fmla="*/ 2500330 w 2500330"/>
                  <a:gd name="connsiteY2" fmla="*/ 2857520 h 2857520"/>
                  <a:gd name="connsiteX3" fmla="*/ 2500330 w 2500330"/>
                  <a:gd name="connsiteY3" fmla="*/ 0 h 2857520"/>
                  <a:gd name="connsiteX4" fmla="*/ 0 w 2500330"/>
                  <a:gd name="connsiteY4" fmla="*/ 276 h 2857520"/>
                  <a:gd name="connsiteX0" fmla="*/ 0 w 2500330"/>
                  <a:gd name="connsiteY0" fmla="*/ 276 h 2857520"/>
                  <a:gd name="connsiteX1" fmla="*/ 0 w 2500330"/>
                  <a:gd name="connsiteY1" fmla="*/ 1714512 h 2857520"/>
                  <a:gd name="connsiteX2" fmla="*/ 2500330 w 2500330"/>
                  <a:gd name="connsiteY2" fmla="*/ 2857520 h 2857520"/>
                  <a:gd name="connsiteX3" fmla="*/ 2500330 w 2500330"/>
                  <a:gd name="connsiteY3" fmla="*/ 0 h 2857520"/>
                  <a:gd name="connsiteX4" fmla="*/ 0 w 2500330"/>
                  <a:gd name="connsiteY4" fmla="*/ 276 h 2857520"/>
                  <a:gd name="connsiteX0" fmla="*/ 0 w 2500330"/>
                  <a:gd name="connsiteY0" fmla="*/ 276 h 3357586"/>
                  <a:gd name="connsiteX1" fmla="*/ 0 w 2500330"/>
                  <a:gd name="connsiteY1" fmla="*/ 1714512 h 3357586"/>
                  <a:gd name="connsiteX2" fmla="*/ 2500330 w 2500330"/>
                  <a:gd name="connsiteY2" fmla="*/ 3357586 h 3357586"/>
                  <a:gd name="connsiteX3" fmla="*/ 2500330 w 2500330"/>
                  <a:gd name="connsiteY3" fmla="*/ 0 h 3357586"/>
                  <a:gd name="connsiteX4" fmla="*/ 0 w 2500330"/>
                  <a:gd name="connsiteY4" fmla="*/ 276 h 3357586"/>
                  <a:gd name="connsiteX0" fmla="*/ 0 w 2500330"/>
                  <a:gd name="connsiteY0" fmla="*/ 276 h 3429024"/>
                  <a:gd name="connsiteX1" fmla="*/ 0 w 2500330"/>
                  <a:gd name="connsiteY1" fmla="*/ 1714512 h 3429024"/>
                  <a:gd name="connsiteX2" fmla="*/ 2500330 w 2500330"/>
                  <a:gd name="connsiteY2" fmla="*/ 3429024 h 3429024"/>
                  <a:gd name="connsiteX3" fmla="*/ 2500330 w 2500330"/>
                  <a:gd name="connsiteY3" fmla="*/ 0 h 3429024"/>
                  <a:gd name="connsiteX4" fmla="*/ 0 w 2500330"/>
                  <a:gd name="connsiteY4" fmla="*/ 276 h 3429024"/>
                  <a:gd name="connsiteX0" fmla="*/ 0 w 2500330"/>
                  <a:gd name="connsiteY0" fmla="*/ 276 h 3286148"/>
                  <a:gd name="connsiteX1" fmla="*/ 0 w 2500330"/>
                  <a:gd name="connsiteY1" fmla="*/ 1714512 h 3286148"/>
                  <a:gd name="connsiteX2" fmla="*/ 2500330 w 2500330"/>
                  <a:gd name="connsiteY2" fmla="*/ 3286148 h 3286148"/>
                  <a:gd name="connsiteX3" fmla="*/ 2500330 w 2500330"/>
                  <a:gd name="connsiteY3" fmla="*/ 0 h 3286148"/>
                  <a:gd name="connsiteX4" fmla="*/ 0 w 2500330"/>
                  <a:gd name="connsiteY4" fmla="*/ 276 h 3286148"/>
                  <a:gd name="connsiteX0" fmla="*/ 0 w 2500330"/>
                  <a:gd name="connsiteY0" fmla="*/ 276 h 3286148"/>
                  <a:gd name="connsiteX1" fmla="*/ 0 w 2500330"/>
                  <a:gd name="connsiteY1" fmla="*/ 1571636 h 3286148"/>
                  <a:gd name="connsiteX2" fmla="*/ 2500330 w 2500330"/>
                  <a:gd name="connsiteY2" fmla="*/ 3286148 h 3286148"/>
                  <a:gd name="connsiteX3" fmla="*/ 2500330 w 2500330"/>
                  <a:gd name="connsiteY3" fmla="*/ 0 h 3286148"/>
                  <a:gd name="connsiteX4" fmla="*/ 0 w 2500330"/>
                  <a:gd name="connsiteY4" fmla="*/ 276 h 3286148"/>
                  <a:gd name="connsiteX0" fmla="*/ 71438 w 2500330"/>
                  <a:gd name="connsiteY0" fmla="*/ 0 h 3286148"/>
                  <a:gd name="connsiteX1" fmla="*/ 0 w 2500330"/>
                  <a:gd name="connsiteY1" fmla="*/ 1571636 h 3286148"/>
                  <a:gd name="connsiteX2" fmla="*/ 2500330 w 2500330"/>
                  <a:gd name="connsiteY2" fmla="*/ 3286148 h 3286148"/>
                  <a:gd name="connsiteX3" fmla="*/ 2500330 w 2500330"/>
                  <a:gd name="connsiteY3" fmla="*/ 0 h 3286148"/>
                  <a:gd name="connsiteX4" fmla="*/ 71438 w 2500330"/>
                  <a:gd name="connsiteY4" fmla="*/ 0 h 3286148"/>
                  <a:gd name="connsiteX0" fmla="*/ 0 w 2428892"/>
                  <a:gd name="connsiteY0" fmla="*/ 0 h 3286148"/>
                  <a:gd name="connsiteX1" fmla="*/ 0 w 2428892"/>
                  <a:gd name="connsiteY1" fmla="*/ 1571636 h 3286148"/>
                  <a:gd name="connsiteX2" fmla="*/ 2428892 w 2428892"/>
                  <a:gd name="connsiteY2" fmla="*/ 3286148 h 3286148"/>
                  <a:gd name="connsiteX3" fmla="*/ 2428892 w 2428892"/>
                  <a:gd name="connsiteY3" fmla="*/ 0 h 3286148"/>
                  <a:gd name="connsiteX4" fmla="*/ 0 w 2428892"/>
                  <a:gd name="connsiteY4" fmla="*/ 0 h 3286148"/>
                  <a:gd name="connsiteX0" fmla="*/ 0 w 2428892"/>
                  <a:gd name="connsiteY0" fmla="*/ 0 h 3286148"/>
                  <a:gd name="connsiteX1" fmla="*/ 0 w 2428892"/>
                  <a:gd name="connsiteY1" fmla="*/ 1643074 h 3286148"/>
                  <a:gd name="connsiteX2" fmla="*/ 2428892 w 2428892"/>
                  <a:gd name="connsiteY2" fmla="*/ 3286148 h 3286148"/>
                  <a:gd name="connsiteX3" fmla="*/ 2428892 w 2428892"/>
                  <a:gd name="connsiteY3" fmla="*/ 0 h 3286148"/>
                  <a:gd name="connsiteX4" fmla="*/ 0 w 2428892"/>
                  <a:gd name="connsiteY4" fmla="*/ 0 h 3286148"/>
                  <a:gd name="connsiteX0" fmla="*/ 0 w 2428892"/>
                  <a:gd name="connsiteY0" fmla="*/ 0 h 3357586"/>
                  <a:gd name="connsiteX1" fmla="*/ 0 w 2428892"/>
                  <a:gd name="connsiteY1" fmla="*/ 1643074 h 3357586"/>
                  <a:gd name="connsiteX2" fmla="*/ 2428892 w 2428892"/>
                  <a:gd name="connsiteY2" fmla="*/ 3357586 h 3357586"/>
                  <a:gd name="connsiteX3" fmla="*/ 2428892 w 2428892"/>
                  <a:gd name="connsiteY3" fmla="*/ 0 h 3357586"/>
                  <a:gd name="connsiteX4" fmla="*/ 0 w 2428892"/>
                  <a:gd name="connsiteY4" fmla="*/ 0 h 3357586"/>
                  <a:gd name="connsiteX0" fmla="*/ 0 w 2428892"/>
                  <a:gd name="connsiteY0" fmla="*/ 0 h 3286148"/>
                  <a:gd name="connsiteX1" fmla="*/ 0 w 2428892"/>
                  <a:gd name="connsiteY1" fmla="*/ 1643074 h 3286148"/>
                  <a:gd name="connsiteX2" fmla="*/ 2428892 w 2428892"/>
                  <a:gd name="connsiteY2" fmla="*/ 3286148 h 3286148"/>
                  <a:gd name="connsiteX3" fmla="*/ 2428892 w 2428892"/>
                  <a:gd name="connsiteY3" fmla="*/ 0 h 3286148"/>
                  <a:gd name="connsiteX4" fmla="*/ 0 w 2428892"/>
                  <a:gd name="connsiteY4" fmla="*/ 0 h 3286148"/>
                  <a:gd name="connsiteX0" fmla="*/ 0 w 2428892"/>
                  <a:gd name="connsiteY0" fmla="*/ 0 h 3286148"/>
                  <a:gd name="connsiteX1" fmla="*/ 0 w 2428892"/>
                  <a:gd name="connsiteY1" fmla="*/ 2184647 h 3286148"/>
                  <a:gd name="connsiteX2" fmla="*/ 2428892 w 2428892"/>
                  <a:gd name="connsiteY2" fmla="*/ 3286148 h 3286148"/>
                  <a:gd name="connsiteX3" fmla="*/ 2428892 w 2428892"/>
                  <a:gd name="connsiteY3" fmla="*/ 0 h 3286148"/>
                  <a:gd name="connsiteX4" fmla="*/ 0 w 2428892"/>
                  <a:gd name="connsiteY4" fmla="*/ 0 h 3286148"/>
                  <a:gd name="connsiteX0" fmla="*/ 0 w 2428892"/>
                  <a:gd name="connsiteY0" fmla="*/ 0 h 3286148"/>
                  <a:gd name="connsiteX1" fmla="*/ 0 w 2428892"/>
                  <a:gd name="connsiteY1" fmla="*/ 2320720 h 3286148"/>
                  <a:gd name="connsiteX2" fmla="*/ 2428892 w 2428892"/>
                  <a:gd name="connsiteY2" fmla="*/ 3286148 h 3286148"/>
                  <a:gd name="connsiteX3" fmla="*/ 2428892 w 2428892"/>
                  <a:gd name="connsiteY3" fmla="*/ 0 h 3286148"/>
                  <a:gd name="connsiteX4" fmla="*/ 0 w 2428892"/>
                  <a:gd name="connsiteY4" fmla="*/ 0 h 3286148"/>
                  <a:gd name="connsiteX0" fmla="*/ 0 w 2428892"/>
                  <a:gd name="connsiteY0" fmla="*/ 0 h 3286148"/>
                  <a:gd name="connsiteX1" fmla="*/ 0 w 2428892"/>
                  <a:gd name="connsiteY1" fmla="*/ 2320720 h 3286148"/>
                  <a:gd name="connsiteX2" fmla="*/ 2428892 w 2428892"/>
                  <a:gd name="connsiteY2" fmla="*/ 3286148 h 3286148"/>
                  <a:gd name="connsiteX3" fmla="*/ 2428892 w 2428892"/>
                  <a:gd name="connsiteY3" fmla="*/ 0 h 3286148"/>
                  <a:gd name="connsiteX4" fmla="*/ 0 w 2428892"/>
                  <a:gd name="connsiteY4" fmla="*/ 0 h 3286148"/>
                  <a:gd name="connsiteX0" fmla="*/ 0 w 2428892"/>
                  <a:gd name="connsiteY0" fmla="*/ 0 h 3286148"/>
                  <a:gd name="connsiteX1" fmla="*/ 2056 w 2428892"/>
                  <a:gd name="connsiteY1" fmla="*/ 2219417 h 3286148"/>
                  <a:gd name="connsiteX2" fmla="*/ 2428892 w 2428892"/>
                  <a:gd name="connsiteY2" fmla="*/ 3286148 h 3286148"/>
                  <a:gd name="connsiteX3" fmla="*/ 2428892 w 2428892"/>
                  <a:gd name="connsiteY3" fmla="*/ 0 h 3286148"/>
                  <a:gd name="connsiteX4" fmla="*/ 0 w 2428892"/>
                  <a:gd name="connsiteY4" fmla="*/ 0 h 3286148"/>
                  <a:gd name="connsiteX0" fmla="*/ 685 w 2429577"/>
                  <a:gd name="connsiteY0" fmla="*/ 0 h 3286148"/>
                  <a:gd name="connsiteX1" fmla="*/ 685 w 2429577"/>
                  <a:gd name="connsiteY1" fmla="*/ 2234581 h 3286148"/>
                  <a:gd name="connsiteX2" fmla="*/ 2429577 w 2429577"/>
                  <a:gd name="connsiteY2" fmla="*/ 3286148 h 3286148"/>
                  <a:gd name="connsiteX3" fmla="*/ 2429577 w 2429577"/>
                  <a:gd name="connsiteY3" fmla="*/ 0 h 3286148"/>
                  <a:gd name="connsiteX4" fmla="*/ 685 w 2429577"/>
                  <a:gd name="connsiteY4" fmla="*/ 0 h 3286148"/>
                  <a:gd name="connsiteX0" fmla="*/ 685 w 2429577"/>
                  <a:gd name="connsiteY0" fmla="*/ 0 h 3286148"/>
                  <a:gd name="connsiteX1" fmla="*/ 685 w 2429577"/>
                  <a:gd name="connsiteY1" fmla="*/ 2234581 h 3286148"/>
                  <a:gd name="connsiteX2" fmla="*/ 2421476 w 2429577"/>
                  <a:gd name="connsiteY2" fmla="*/ 3286148 h 3286148"/>
                  <a:gd name="connsiteX3" fmla="*/ 2429577 w 2429577"/>
                  <a:gd name="connsiteY3" fmla="*/ 0 h 3286148"/>
                  <a:gd name="connsiteX4" fmla="*/ 685 w 2429577"/>
                  <a:gd name="connsiteY4" fmla="*/ 0 h 32861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429577" h="3286148">
                    <a:moveTo>
                      <a:pt x="685" y="0"/>
                    </a:moveTo>
                    <a:cubicBezTo>
                      <a:pt x="1370" y="739806"/>
                      <a:pt x="0" y="1494775"/>
                      <a:pt x="685" y="2234581"/>
                    </a:cubicBezTo>
                    <a:lnTo>
                      <a:pt x="2421476" y="3286148"/>
                    </a:lnTo>
                    <a:cubicBezTo>
                      <a:pt x="2424176" y="2190765"/>
                      <a:pt x="2426877" y="1095383"/>
                      <a:pt x="2429577" y="0"/>
                    </a:cubicBezTo>
                    <a:lnTo>
                      <a:pt x="685" y="0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tIns="252000" rtlCol="0" anchor="t" anchorCtr="0"/>
              <a:lstStyle/>
              <a:p>
                <a:pPr algn="ctr"/>
                <a:r>
                  <a:rPr lang="es-ES" dirty="0" smtClean="0"/>
                  <a:t>Sección variable de la Matriz de Adyacencia</a:t>
                </a:r>
                <a:endParaRPr lang="es-ES" dirty="0"/>
              </a:p>
            </p:txBody>
          </p:sp>
          <p:cxnSp>
            <p:nvCxnSpPr>
              <p:cNvPr id="41" name="40 Conector recto"/>
              <p:cNvCxnSpPr/>
              <p:nvPr/>
            </p:nvCxnSpPr>
            <p:spPr>
              <a:xfrm>
                <a:off x="715506" y="474297"/>
                <a:ext cx="479082" cy="286112"/>
              </a:xfrm>
              <a:prstGeom prst="lin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" name="41 Conector recto de flecha"/>
              <p:cNvCxnSpPr/>
              <p:nvPr/>
            </p:nvCxnSpPr>
            <p:spPr>
              <a:xfrm>
                <a:off x="623084" y="260343"/>
                <a:ext cx="642942" cy="1588"/>
              </a:xfrm>
              <a:prstGeom prst="straightConnector1">
                <a:avLst/>
              </a:prstGeom>
              <a:ln>
                <a:headEnd type="arrow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42 Conector recto de flecha"/>
              <p:cNvCxnSpPr/>
              <p:nvPr/>
            </p:nvCxnSpPr>
            <p:spPr>
              <a:xfrm>
                <a:off x="2623348" y="260343"/>
                <a:ext cx="1000132" cy="1588"/>
              </a:xfrm>
              <a:prstGeom prst="straightConnector1">
                <a:avLst/>
              </a:prstGeom>
              <a:ln>
                <a:headEnd type="arrow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43 Conector recto de flecha"/>
              <p:cNvCxnSpPr/>
              <p:nvPr/>
            </p:nvCxnSpPr>
            <p:spPr>
              <a:xfrm rot="16200000" flipH="1">
                <a:off x="123020" y="617532"/>
                <a:ext cx="428625" cy="1"/>
              </a:xfrm>
              <a:prstGeom prst="straightConnector1">
                <a:avLst/>
              </a:prstGeom>
              <a:ln>
                <a:headEnd type="arrow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10 Conector recto de flecha"/>
              <p:cNvCxnSpPr/>
              <p:nvPr/>
            </p:nvCxnSpPr>
            <p:spPr>
              <a:xfrm rot="16200000" flipH="1">
                <a:off x="87299" y="1939136"/>
                <a:ext cx="500068" cy="2"/>
              </a:xfrm>
              <a:prstGeom prst="straightConnector1">
                <a:avLst/>
              </a:prstGeom>
              <a:ln>
                <a:headEnd type="arrow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6" name="45 CuadroTexto"/>
              <p:cNvSpPr txBox="1"/>
              <p:nvPr/>
            </p:nvSpPr>
            <p:spPr>
              <a:xfrm>
                <a:off x="811501" y="-13267"/>
                <a:ext cx="168773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s-ES" dirty="0" smtClean="0"/>
                  <a:t>n</a:t>
                </a:r>
                <a:endParaRPr lang="es-ES" dirty="0"/>
              </a:p>
            </p:txBody>
          </p:sp>
          <p:sp>
            <p:nvSpPr>
              <p:cNvPr id="47" name="46 CuadroTexto"/>
              <p:cNvSpPr txBox="1"/>
              <p:nvPr/>
            </p:nvSpPr>
            <p:spPr>
              <a:xfrm>
                <a:off x="51580" y="474657"/>
                <a:ext cx="461665" cy="193899"/>
              </a:xfrm>
              <a:prstGeom prst="rect">
                <a:avLst/>
              </a:prstGeom>
              <a:noFill/>
            </p:spPr>
            <p:txBody>
              <a:bodyPr vert="vert270" wrap="square" rtlCol="0">
                <a:spAutoFit/>
              </a:bodyPr>
              <a:lstStyle/>
              <a:p>
                <a:r>
                  <a:rPr lang="es-ES" dirty="0" smtClean="0"/>
                  <a:t>n</a:t>
                </a:r>
                <a:endParaRPr lang="es-ES" dirty="0"/>
              </a:p>
            </p:txBody>
          </p:sp>
          <p:sp>
            <p:nvSpPr>
              <p:cNvPr id="48" name="47 CuadroTexto"/>
              <p:cNvSpPr txBox="1"/>
              <p:nvPr/>
            </p:nvSpPr>
            <p:spPr>
              <a:xfrm>
                <a:off x="2645899" y="-37551"/>
                <a:ext cx="1191895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s-ES" dirty="0" smtClean="0"/>
                  <a:t>Vértices-n-m</a:t>
                </a:r>
                <a:endParaRPr lang="es-ES" dirty="0"/>
              </a:p>
            </p:txBody>
          </p:sp>
          <p:sp>
            <p:nvSpPr>
              <p:cNvPr id="49" name="48 CuadroTexto"/>
              <p:cNvSpPr txBox="1"/>
              <p:nvPr/>
            </p:nvSpPr>
            <p:spPr>
              <a:xfrm>
                <a:off x="51580" y="1296963"/>
                <a:ext cx="461665" cy="1035082"/>
              </a:xfrm>
              <a:prstGeom prst="rect">
                <a:avLst/>
              </a:prstGeom>
              <a:noFill/>
            </p:spPr>
            <p:txBody>
              <a:bodyPr vert="vert270" wrap="square" rtlCol="0">
                <a:spAutoFit/>
              </a:bodyPr>
              <a:lstStyle/>
              <a:p>
                <a:r>
                  <a:rPr lang="es-ES" dirty="0" smtClean="0"/>
                  <a:t>Vértices-n</a:t>
                </a:r>
                <a:endParaRPr lang="es-ES" dirty="0"/>
              </a:p>
            </p:txBody>
          </p:sp>
        </p:grpSp>
        <p:sp>
          <p:nvSpPr>
            <p:cNvPr id="30" name="29 Rectángulo"/>
            <p:cNvSpPr/>
            <p:nvPr/>
          </p:nvSpPr>
          <p:spPr>
            <a:xfrm>
              <a:off x="1408902" y="903285"/>
              <a:ext cx="1214446" cy="71438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tIns="0" rIns="144000" rtlCol="0" anchor="t" anchorCtr="0"/>
            <a:lstStyle/>
            <a:p>
              <a:pPr algn="r"/>
              <a:r>
                <a:rPr lang="es-ES" sz="3200" dirty="0" smtClean="0">
                  <a:solidFill>
                    <a:schemeClr val="tx1"/>
                  </a:solidFill>
                </a:rPr>
                <a:t>K</a:t>
              </a:r>
              <a:r>
                <a:rPr lang="es-ES" sz="3200" baseline="-25000" dirty="0" smtClean="0">
                  <a:solidFill>
                    <a:schemeClr val="tx1"/>
                  </a:solidFill>
                </a:rPr>
                <a:t>m</a:t>
              </a:r>
              <a:endParaRPr lang="es-ES" sz="3200" dirty="0">
                <a:solidFill>
                  <a:schemeClr val="tx1"/>
                </a:solidFill>
              </a:endParaRPr>
            </a:p>
          </p:txBody>
        </p:sp>
        <p:cxnSp>
          <p:nvCxnSpPr>
            <p:cNvPr id="31" name="30 Conector recto"/>
            <p:cNvCxnSpPr/>
            <p:nvPr/>
          </p:nvCxnSpPr>
          <p:spPr>
            <a:xfrm>
              <a:off x="1408902" y="903285"/>
              <a:ext cx="1071570" cy="642942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31 Rectángulo"/>
            <p:cNvSpPr/>
            <p:nvPr/>
          </p:nvSpPr>
          <p:spPr>
            <a:xfrm>
              <a:off x="1408902" y="403219"/>
              <a:ext cx="1214446" cy="428627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tIns="0" rIns="144000" rtlCol="0" anchor="ctr" anchorCtr="1"/>
            <a:lstStyle/>
            <a:p>
              <a:pPr algn="r"/>
              <a:r>
                <a:rPr lang="es-ES" sz="1600" dirty="0" smtClean="0">
                  <a:solidFill>
                    <a:schemeClr val="tx1"/>
                  </a:solidFill>
                </a:rPr>
                <a:t>0</a:t>
              </a:r>
              <a:endParaRPr lang="es-ES" sz="1600" dirty="0">
                <a:solidFill>
                  <a:schemeClr val="tx1"/>
                </a:solidFill>
              </a:endParaRPr>
            </a:p>
          </p:txBody>
        </p:sp>
        <p:cxnSp>
          <p:nvCxnSpPr>
            <p:cNvPr id="33" name="32 Conector recto de flecha"/>
            <p:cNvCxnSpPr/>
            <p:nvPr/>
          </p:nvCxnSpPr>
          <p:spPr>
            <a:xfrm>
              <a:off x="1408902" y="260343"/>
              <a:ext cx="1214446" cy="1588"/>
            </a:xfrm>
            <a:prstGeom prst="straightConnector1">
              <a:avLst/>
            </a:prstGeom>
            <a:ln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" name="33 CuadroTexto"/>
            <p:cNvSpPr txBox="1"/>
            <p:nvPr/>
          </p:nvSpPr>
          <p:spPr>
            <a:xfrm>
              <a:off x="1883071" y="-16656"/>
              <a:ext cx="16877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dirty="0" smtClean="0"/>
                <a:t>m</a:t>
              </a:r>
              <a:endParaRPr lang="es-ES" dirty="0"/>
            </a:p>
          </p:txBody>
        </p:sp>
        <p:cxnSp>
          <p:nvCxnSpPr>
            <p:cNvPr id="35" name="34 Conector recto de flecha"/>
            <p:cNvCxnSpPr/>
            <p:nvPr/>
          </p:nvCxnSpPr>
          <p:spPr>
            <a:xfrm rot="5400000">
              <a:off x="52374" y="1260475"/>
              <a:ext cx="713586" cy="794"/>
            </a:xfrm>
            <a:prstGeom prst="straightConnector1">
              <a:avLst/>
            </a:prstGeom>
            <a:ln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" name="35 CuadroTexto"/>
            <p:cNvSpPr txBox="1"/>
            <p:nvPr/>
          </p:nvSpPr>
          <p:spPr>
            <a:xfrm>
              <a:off x="123018" y="1189037"/>
              <a:ext cx="369332" cy="193899"/>
            </a:xfrm>
            <a:prstGeom prst="rect">
              <a:avLst/>
            </a:prstGeom>
            <a:noFill/>
          </p:spPr>
          <p:txBody>
            <a:bodyPr vert="vert270" wrap="square" rtlCol="0">
              <a:spAutoFit/>
            </a:bodyPr>
            <a:lstStyle/>
            <a:p>
              <a:r>
                <a:rPr lang="es-ES" dirty="0" smtClean="0"/>
                <a:t>m</a:t>
              </a:r>
              <a:endParaRPr lang="es-ES" dirty="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16</Words>
  <Application>Microsoft Office PowerPoint</Application>
  <PresentationFormat>Personalizado</PresentationFormat>
  <Paragraphs>10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mudi</dc:creator>
  <cp:lastModifiedBy>mudi</cp:lastModifiedBy>
  <cp:revision>1</cp:revision>
  <dcterms:created xsi:type="dcterms:W3CDTF">2009-06-03T12:30:12Z</dcterms:created>
  <dcterms:modified xsi:type="dcterms:W3CDTF">2009-06-03T12:31:20Z</dcterms:modified>
</cp:coreProperties>
</file>

<file path=docProps/thumbnail.jpeg>
</file>