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600450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7" d="100"/>
          <a:sy n="227" d="100"/>
        </p:scale>
        <p:origin x="-90" y="-396"/>
      </p:cViewPr>
      <p:guideLst>
        <p:guide orient="horz" pos="567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70035" y="559236"/>
            <a:ext cx="3060382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068" y="1020127"/>
            <a:ext cx="2520316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13814" y="18752"/>
            <a:ext cx="159396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5631" y="18752"/>
            <a:ext cx="418178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411" y="1156812"/>
            <a:ext cx="3060382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84411" y="763013"/>
            <a:ext cx="3060382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631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4425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2" y="402967"/>
            <a:ext cx="15908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80022" y="570906"/>
            <a:ext cx="15908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828980" y="402967"/>
            <a:ext cx="1591448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828980" y="570906"/>
            <a:ext cx="1591448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" y="71676"/>
            <a:ext cx="1184524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7676" y="71676"/>
            <a:ext cx="2012752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0022" y="376714"/>
            <a:ext cx="1184524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5715" y="1260158"/>
            <a:ext cx="2160270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705715" y="160854"/>
            <a:ext cx="2160270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05715" y="1408926"/>
            <a:ext cx="2160270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3" y="420054"/>
            <a:ext cx="3240406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800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pPr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30155" y="1668543"/>
            <a:ext cx="1140142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5803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16 Conector recto"/>
          <p:cNvCxnSpPr>
            <a:stCxn id="13" idx="6"/>
            <a:endCxn id="9" idx="2"/>
          </p:cNvCxnSpPr>
          <p:nvPr/>
        </p:nvCxnSpPr>
        <p:spPr>
          <a:xfrm flipV="1">
            <a:off x="473300" y="292889"/>
            <a:ext cx="1112611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13" idx="4"/>
            <a:endCxn id="8" idx="0"/>
          </p:cNvCxnSpPr>
          <p:nvPr/>
        </p:nvCxnSpPr>
        <p:spPr>
          <a:xfrm rot="16200000" flipH="1">
            <a:off x="65193" y="757236"/>
            <a:ext cx="785818" cy="2143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8" idx="7"/>
            <a:endCxn id="9" idx="3"/>
          </p:cNvCxnSpPr>
          <p:nvPr/>
        </p:nvCxnSpPr>
        <p:spPr>
          <a:xfrm rot="5400000" flipH="1" flipV="1">
            <a:off x="676748" y="343689"/>
            <a:ext cx="920028" cy="96997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9" idx="5"/>
            <a:endCxn id="15" idx="1"/>
          </p:cNvCxnSpPr>
          <p:nvPr/>
        </p:nvCxnSpPr>
        <p:spPr>
          <a:xfrm rot="16200000" flipH="1">
            <a:off x="1855475" y="307969"/>
            <a:ext cx="419962" cy="541343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9" idx="6"/>
            <a:endCxn id="11" idx="2"/>
          </p:cNvCxnSpPr>
          <p:nvPr/>
        </p:nvCxnSpPr>
        <p:spPr>
          <a:xfrm>
            <a:off x="1830622" y="292889"/>
            <a:ext cx="1296526" cy="71438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15" idx="7"/>
            <a:endCxn id="11" idx="3"/>
          </p:cNvCxnSpPr>
          <p:nvPr/>
        </p:nvCxnSpPr>
        <p:spPr>
          <a:xfrm rot="5400000" flipH="1" flipV="1">
            <a:off x="2661813" y="287450"/>
            <a:ext cx="348524" cy="65382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>
            <a:stCxn id="11" idx="4"/>
            <a:endCxn id="10" idx="0"/>
          </p:cNvCxnSpPr>
          <p:nvPr/>
        </p:nvCxnSpPr>
        <p:spPr>
          <a:xfrm rot="5400000">
            <a:off x="2856595" y="864393"/>
            <a:ext cx="7858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>
            <a:stCxn id="10" idx="2"/>
            <a:endCxn id="14" idx="6"/>
          </p:cNvCxnSpPr>
          <p:nvPr/>
        </p:nvCxnSpPr>
        <p:spPr>
          <a:xfrm rot="10800000">
            <a:off x="1687746" y="1364459"/>
            <a:ext cx="14394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>
            <a:stCxn id="14" idx="7"/>
            <a:endCxn id="15" idx="3"/>
          </p:cNvCxnSpPr>
          <p:nvPr/>
        </p:nvCxnSpPr>
        <p:spPr>
          <a:xfrm rot="5400000" flipH="1" flipV="1">
            <a:off x="1819756" y="772317"/>
            <a:ext cx="348524" cy="68421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>
            <a:stCxn id="14" idx="2"/>
            <a:endCxn id="8" idx="6"/>
          </p:cNvCxnSpPr>
          <p:nvPr/>
        </p:nvCxnSpPr>
        <p:spPr>
          <a:xfrm rot="10800000">
            <a:off x="687615" y="1364459"/>
            <a:ext cx="75542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442903" y="125730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9" name="8 Elipse"/>
          <p:cNvSpPr/>
          <p:nvPr/>
        </p:nvSpPr>
        <p:spPr>
          <a:xfrm>
            <a:off x="1585911" y="185732"/>
            <a:ext cx="244711" cy="214314"/>
          </a:xfrm>
          <a:prstGeom prst="ellipse">
            <a:avLst/>
          </a:prstGeom>
          <a:noFill/>
          <a:ln w="50800" cap="flat" cmpd="sng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9 Elipse"/>
          <p:cNvSpPr/>
          <p:nvPr/>
        </p:nvSpPr>
        <p:spPr>
          <a:xfrm>
            <a:off x="3127148" y="125730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10 Elipse"/>
          <p:cNvSpPr/>
          <p:nvPr/>
        </p:nvSpPr>
        <p:spPr>
          <a:xfrm>
            <a:off x="3127148" y="257170"/>
            <a:ext cx="244711" cy="214314"/>
          </a:xfrm>
          <a:prstGeom prst="ellipse">
            <a:avLst/>
          </a:prstGeom>
          <a:noFill/>
          <a:ln w="50800" cap="flat" cmpd="sng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12 Elipse"/>
          <p:cNvSpPr/>
          <p:nvPr/>
        </p:nvSpPr>
        <p:spPr>
          <a:xfrm>
            <a:off x="228589" y="257170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13 Elipse"/>
          <p:cNvSpPr/>
          <p:nvPr/>
        </p:nvSpPr>
        <p:spPr>
          <a:xfrm>
            <a:off x="1443035" y="125730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14 Elipse"/>
          <p:cNvSpPr/>
          <p:nvPr/>
        </p:nvSpPr>
        <p:spPr>
          <a:xfrm>
            <a:off x="2300291" y="757236"/>
            <a:ext cx="244711" cy="214314"/>
          </a:xfrm>
          <a:prstGeom prst="ellipse">
            <a:avLst/>
          </a:prstGeom>
          <a:noFill/>
          <a:ln w="50800" cap="flat" cmpd="sng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40" name="39 CuadroTexto"/>
          <p:cNvSpPr txBox="1"/>
          <p:nvPr/>
        </p:nvSpPr>
        <p:spPr>
          <a:xfrm>
            <a:off x="1943101" y="273946"/>
            <a:ext cx="1015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err="1" smtClean="0"/>
              <a:t>Subgrafo</a:t>
            </a:r>
            <a:endParaRPr lang="es-ES" sz="18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1398826" y="1400178"/>
            <a:ext cx="90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/>
              <a:t>Grafo G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7</cp:revision>
  <dcterms:created xsi:type="dcterms:W3CDTF">2009-06-15T08:16:06Z</dcterms:created>
  <dcterms:modified xsi:type="dcterms:W3CDTF">2009-06-15T09:43:49Z</dcterms:modified>
</cp:coreProperties>
</file>