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3600450" cy="1800225"/>
  <p:notesSz cx="6858000" cy="9144000"/>
  <p:defaultTextStyle>
    <a:defPPr>
      <a:defRPr lang="es-ES"/>
    </a:defPPr>
    <a:lvl1pPr marL="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1pPr>
    <a:lvl2pPr marL="10287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2pPr>
    <a:lvl3pPr marL="20574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3pPr>
    <a:lvl4pPr marL="30861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4pPr>
    <a:lvl5pPr marL="41148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5pPr>
    <a:lvl6pPr marL="51435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6pPr>
    <a:lvl7pPr marL="61722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7pPr>
    <a:lvl8pPr marL="72009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8pPr>
    <a:lvl9pPr marL="82296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0" d="100"/>
          <a:sy n="160" d="100"/>
        </p:scale>
        <p:origin x="-606" y="-84"/>
      </p:cViewPr>
      <p:guideLst>
        <p:guide orient="horz" pos="567"/>
        <p:guide pos="113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270035" y="559236"/>
            <a:ext cx="3060382" cy="385882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540068" y="1020127"/>
            <a:ext cx="2520316" cy="46005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28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057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086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114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143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172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200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229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513814" y="18752"/>
            <a:ext cx="159396" cy="403384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35631" y="18752"/>
            <a:ext cx="418178" cy="403384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84411" y="1156812"/>
            <a:ext cx="3060382" cy="357545"/>
          </a:xfrm>
        </p:spPr>
        <p:txBody>
          <a:bodyPr anchor="t"/>
          <a:lstStyle>
            <a:lvl1pPr algn="l">
              <a:defRPr sz="9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284411" y="763013"/>
            <a:ext cx="3060382" cy="393799"/>
          </a:xfrm>
        </p:spPr>
        <p:txBody>
          <a:bodyPr anchor="b"/>
          <a:lstStyle>
            <a:lvl1pPr marL="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1pPr>
            <a:lvl2pPr marL="102870" indent="0">
              <a:buNone/>
              <a:defRPr sz="400">
                <a:solidFill>
                  <a:schemeClr val="tx1">
                    <a:tint val="75000"/>
                  </a:schemeClr>
                </a:solidFill>
              </a:defRPr>
            </a:lvl2pPr>
            <a:lvl3pPr marL="205740" indent="0">
              <a:buNone/>
              <a:defRPr sz="400">
                <a:solidFill>
                  <a:schemeClr val="tx1">
                    <a:tint val="75000"/>
                  </a:schemeClr>
                </a:solidFill>
              </a:defRPr>
            </a:lvl3pPr>
            <a:lvl4pPr marL="30861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4pPr>
            <a:lvl5pPr marL="41148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5pPr>
            <a:lvl6pPr marL="51435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6pPr>
            <a:lvl7pPr marL="61722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7pPr>
            <a:lvl8pPr marL="72009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8pPr>
            <a:lvl9pPr marL="82296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35631" y="110430"/>
            <a:ext cx="288786" cy="311706"/>
          </a:xfrm>
        </p:spPr>
        <p:txBody>
          <a:bodyPr/>
          <a:lstStyle>
            <a:lvl1pPr>
              <a:defRPr sz="600"/>
            </a:lvl1pPr>
            <a:lvl2pPr>
              <a:defRPr sz="500"/>
            </a:lvl2pPr>
            <a:lvl3pPr>
              <a:defRPr sz="500"/>
            </a:lvl3pPr>
            <a:lvl4pPr>
              <a:defRPr sz="400"/>
            </a:lvl4pPr>
            <a:lvl5pPr>
              <a:defRPr sz="400"/>
            </a:lvl5pPr>
            <a:lvl6pPr>
              <a:defRPr sz="400"/>
            </a:lvl6pPr>
            <a:lvl7pPr>
              <a:defRPr sz="400"/>
            </a:lvl7pPr>
            <a:lvl8pPr>
              <a:defRPr sz="400"/>
            </a:lvl8pPr>
            <a:lvl9pPr>
              <a:defRPr sz="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84425" y="110430"/>
            <a:ext cx="288786" cy="311706"/>
          </a:xfrm>
        </p:spPr>
        <p:txBody>
          <a:bodyPr/>
          <a:lstStyle>
            <a:lvl1pPr>
              <a:defRPr sz="600"/>
            </a:lvl1pPr>
            <a:lvl2pPr>
              <a:defRPr sz="500"/>
            </a:lvl2pPr>
            <a:lvl3pPr>
              <a:defRPr sz="500"/>
            </a:lvl3pPr>
            <a:lvl4pPr>
              <a:defRPr sz="400"/>
            </a:lvl4pPr>
            <a:lvl5pPr>
              <a:defRPr sz="400"/>
            </a:lvl5pPr>
            <a:lvl6pPr>
              <a:defRPr sz="400"/>
            </a:lvl6pPr>
            <a:lvl7pPr>
              <a:defRPr sz="400"/>
            </a:lvl7pPr>
            <a:lvl8pPr>
              <a:defRPr sz="400"/>
            </a:lvl8pPr>
            <a:lvl9pPr>
              <a:defRPr sz="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80023" y="72092"/>
            <a:ext cx="3240406" cy="300038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80022" y="402967"/>
            <a:ext cx="1590824" cy="167938"/>
          </a:xfrm>
        </p:spPr>
        <p:txBody>
          <a:bodyPr anchor="b"/>
          <a:lstStyle>
            <a:lvl1pPr marL="0" indent="0">
              <a:buNone/>
              <a:defRPr sz="500" b="1"/>
            </a:lvl1pPr>
            <a:lvl2pPr marL="102870" indent="0">
              <a:buNone/>
              <a:defRPr sz="500" b="1"/>
            </a:lvl2pPr>
            <a:lvl3pPr marL="205740" indent="0">
              <a:buNone/>
              <a:defRPr sz="400" b="1"/>
            </a:lvl3pPr>
            <a:lvl4pPr marL="308610" indent="0">
              <a:buNone/>
              <a:defRPr sz="400" b="1"/>
            </a:lvl4pPr>
            <a:lvl5pPr marL="411480" indent="0">
              <a:buNone/>
              <a:defRPr sz="400" b="1"/>
            </a:lvl5pPr>
            <a:lvl6pPr marL="514350" indent="0">
              <a:buNone/>
              <a:defRPr sz="400" b="1"/>
            </a:lvl6pPr>
            <a:lvl7pPr marL="617220" indent="0">
              <a:buNone/>
              <a:defRPr sz="400" b="1"/>
            </a:lvl7pPr>
            <a:lvl8pPr marL="720090" indent="0">
              <a:buNone/>
              <a:defRPr sz="400" b="1"/>
            </a:lvl8pPr>
            <a:lvl9pPr marL="822960" indent="0">
              <a:buNone/>
              <a:defRPr sz="4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180022" y="570906"/>
            <a:ext cx="1590824" cy="1037213"/>
          </a:xfrm>
        </p:spPr>
        <p:txBody>
          <a:bodyPr/>
          <a:lstStyle>
            <a:lvl1pPr>
              <a:defRPr sz="500"/>
            </a:lvl1pPr>
            <a:lvl2pPr>
              <a:defRPr sz="500"/>
            </a:lvl2pPr>
            <a:lvl3pPr>
              <a:defRPr sz="400"/>
            </a:lvl3pPr>
            <a:lvl4pPr>
              <a:defRPr sz="400"/>
            </a:lvl4pPr>
            <a:lvl5pPr>
              <a:defRPr sz="400"/>
            </a:lvl5pPr>
            <a:lvl6pPr>
              <a:defRPr sz="400"/>
            </a:lvl6pPr>
            <a:lvl7pPr>
              <a:defRPr sz="400"/>
            </a:lvl7pPr>
            <a:lvl8pPr>
              <a:defRPr sz="400"/>
            </a:lvl8pPr>
            <a:lvl9pPr>
              <a:defRPr sz="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1828980" y="402967"/>
            <a:ext cx="1591448" cy="167938"/>
          </a:xfrm>
        </p:spPr>
        <p:txBody>
          <a:bodyPr anchor="b"/>
          <a:lstStyle>
            <a:lvl1pPr marL="0" indent="0">
              <a:buNone/>
              <a:defRPr sz="500" b="1"/>
            </a:lvl1pPr>
            <a:lvl2pPr marL="102870" indent="0">
              <a:buNone/>
              <a:defRPr sz="500" b="1"/>
            </a:lvl2pPr>
            <a:lvl3pPr marL="205740" indent="0">
              <a:buNone/>
              <a:defRPr sz="400" b="1"/>
            </a:lvl3pPr>
            <a:lvl4pPr marL="308610" indent="0">
              <a:buNone/>
              <a:defRPr sz="400" b="1"/>
            </a:lvl4pPr>
            <a:lvl5pPr marL="411480" indent="0">
              <a:buNone/>
              <a:defRPr sz="400" b="1"/>
            </a:lvl5pPr>
            <a:lvl6pPr marL="514350" indent="0">
              <a:buNone/>
              <a:defRPr sz="400" b="1"/>
            </a:lvl6pPr>
            <a:lvl7pPr marL="617220" indent="0">
              <a:buNone/>
              <a:defRPr sz="400" b="1"/>
            </a:lvl7pPr>
            <a:lvl8pPr marL="720090" indent="0">
              <a:buNone/>
              <a:defRPr sz="400" b="1"/>
            </a:lvl8pPr>
            <a:lvl9pPr marL="822960" indent="0">
              <a:buNone/>
              <a:defRPr sz="4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1828980" y="570906"/>
            <a:ext cx="1591448" cy="1037213"/>
          </a:xfrm>
        </p:spPr>
        <p:txBody>
          <a:bodyPr/>
          <a:lstStyle>
            <a:lvl1pPr>
              <a:defRPr sz="500"/>
            </a:lvl1pPr>
            <a:lvl2pPr>
              <a:defRPr sz="500"/>
            </a:lvl2pPr>
            <a:lvl3pPr>
              <a:defRPr sz="400"/>
            </a:lvl3pPr>
            <a:lvl4pPr>
              <a:defRPr sz="400"/>
            </a:lvl4pPr>
            <a:lvl5pPr>
              <a:defRPr sz="400"/>
            </a:lvl5pPr>
            <a:lvl6pPr>
              <a:defRPr sz="400"/>
            </a:lvl6pPr>
            <a:lvl7pPr>
              <a:defRPr sz="400"/>
            </a:lvl7pPr>
            <a:lvl8pPr>
              <a:defRPr sz="400"/>
            </a:lvl8pPr>
            <a:lvl9pPr>
              <a:defRPr sz="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80022" y="71676"/>
            <a:ext cx="1184524" cy="305038"/>
          </a:xfrm>
        </p:spPr>
        <p:txBody>
          <a:bodyPr anchor="b"/>
          <a:lstStyle>
            <a:lvl1pPr algn="l">
              <a:defRPr sz="5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1407676" y="71676"/>
            <a:ext cx="2012752" cy="1536442"/>
          </a:xfrm>
        </p:spPr>
        <p:txBody>
          <a:bodyPr/>
          <a:lstStyle>
            <a:lvl1pPr>
              <a:defRPr sz="700"/>
            </a:lvl1pPr>
            <a:lvl2pPr>
              <a:defRPr sz="600"/>
            </a:lvl2pPr>
            <a:lvl3pPr>
              <a:defRPr sz="5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80022" y="376714"/>
            <a:ext cx="1184524" cy="1231404"/>
          </a:xfrm>
        </p:spPr>
        <p:txBody>
          <a:bodyPr/>
          <a:lstStyle>
            <a:lvl1pPr marL="0" indent="0">
              <a:buNone/>
              <a:defRPr sz="300"/>
            </a:lvl1pPr>
            <a:lvl2pPr marL="102870" indent="0">
              <a:buNone/>
              <a:defRPr sz="300"/>
            </a:lvl2pPr>
            <a:lvl3pPr marL="205740" indent="0">
              <a:buNone/>
              <a:defRPr sz="200"/>
            </a:lvl3pPr>
            <a:lvl4pPr marL="308610" indent="0">
              <a:buNone/>
              <a:defRPr sz="200"/>
            </a:lvl4pPr>
            <a:lvl5pPr marL="411480" indent="0">
              <a:buNone/>
              <a:defRPr sz="200"/>
            </a:lvl5pPr>
            <a:lvl6pPr marL="514350" indent="0">
              <a:buNone/>
              <a:defRPr sz="200"/>
            </a:lvl6pPr>
            <a:lvl7pPr marL="617220" indent="0">
              <a:buNone/>
              <a:defRPr sz="200"/>
            </a:lvl7pPr>
            <a:lvl8pPr marL="720090" indent="0">
              <a:buNone/>
              <a:defRPr sz="200"/>
            </a:lvl8pPr>
            <a:lvl9pPr marL="822960" indent="0">
              <a:buNone/>
              <a:defRPr sz="2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05715" y="1260158"/>
            <a:ext cx="2160270" cy="148769"/>
          </a:xfrm>
        </p:spPr>
        <p:txBody>
          <a:bodyPr anchor="b"/>
          <a:lstStyle>
            <a:lvl1pPr algn="l">
              <a:defRPr sz="5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705715" y="160854"/>
            <a:ext cx="2160270" cy="1080135"/>
          </a:xfrm>
        </p:spPr>
        <p:txBody>
          <a:bodyPr/>
          <a:lstStyle>
            <a:lvl1pPr marL="0" indent="0">
              <a:buNone/>
              <a:defRPr sz="700"/>
            </a:lvl1pPr>
            <a:lvl2pPr marL="102870" indent="0">
              <a:buNone/>
              <a:defRPr sz="600"/>
            </a:lvl2pPr>
            <a:lvl3pPr marL="205740" indent="0">
              <a:buNone/>
              <a:defRPr sz="500"/>
            </a:lvl3pPr>
            <a:lvl4pPr marL="308610" indent="0">
              <a:buNone/>
              <a:defRPr sz="500"/>
            </a:lvl4pPr>
            <a:lvl5pPr marL="411480" indent="0">
              <a:buNone/>
              <a:defRPr sz="500"/>
            </a:lvl5pPr>
            <a:lvl6pPr marL="514350" indent="0">
              <a:buNone/>
              <a:defRPr sz="500"/>
            </a:lvl6pPr>
            <a:lvl7pPr marL="617220" indent="0">
              <a:buNone/>
              <a:defRPr sz="500"/>
            </a:lvl7pPr>
            <a:lvl8pPr marL="720090" indent="0">
              <a:buNone/>
              <a:defRPr sz="500"/>
            </a:lvl8pPr>
            <a:lvl9pPr marL="822960" indent="0">
              <a:buNone/>
              <a:defRPr sz="5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705715" y="1408926"/>
            <a:ext cx="2160270" cy="211276"/>
          </a:xfrm>
        </p:spPr>
        <p:txBody>
          <a:bodyPr/>
          <a:lstStyle>
            <a:lvl1pPr marL="0" indent="0">
              <a:buNone/>
              <a:defRPr sz="300"/>
            </a:lvl1pPr>
            <a:lvl2pPr marL="102870" indent="0">
              <a:buNone/>
              <a:defRPr sz="300"/>
            </a:lvl2pPr>
            <a:lvl3pPr marL="205740" indent="0">
              <a:buNone/>
              <a:defRPr sz="200"/>
            </a:lvl3pPr>
            <a:lvl4pPr marL="308610" indent="0">
              <a:buNone/>
              <a:defRPr sz="200"/>
            </a:lvl4pPr>
            <a:lvl5pPr marL="411480" indent="0">
              <a:buNone/>
              <a:defRPr sz="200"/>
            </a:lvl5pPr>
            <a:lvl6pPr marL="514350" indent="0">
              <a:buNone/>
              <a:defRPr sz="200"/>
            </a:lvl6pPr>
            <a:lvl7pPr marL="617220" indent="0">
              <a:buNone/>
              <a:defRPr sz="200"/>
            </a:lvl7pPr>
            <a:lvl8pPr marL="720090" indent="0">
              <a:buNone/>
              <a:defRPr sz="200"/>
            </a:lvl8pPr>
            <a:lvl9pPr marL="822960" indent="0">
              <a:buNone/>
              <a:defRPr sz="2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180023" y="72092"/>
            <a:ext cx="3240406" cy="300038"/>
          </a:xfrm>
          <a:prstGeom prst="rect">
            <a:avLst/>
          </a:prstGeom>
        </p:spPr>
        <p:txBody>
          <a:bodyPr vert="horz" lIns="20574" tIns="10287" rIns="20574" bIns="10287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80023" y="420054"/>
            <a:ext cx="3240406" cy="1188065"/>
          </a:xfrm>
          <a:prstGeom prst="rect">
            <a:avLst/>
          </a:prstGeom>
        </p:spPr>
        <p:txBody>
          <a:bodyPr vert="horz" lIns="20574" tIns="10287" rIns="20574" bIns="10287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180023" y="1668543"/>
            <a:ext cx="840106" cy="95845"/>
          </a:xfrm>
          <a:prstGeom prst="rect">
            <a:avLst/>
          </a:prstGeom>
        </p:spPr>
        <p:txBody>
          <a:bodyPr vert="horz" lIns="20574" tIns="10287" rIns="20574" bIns="10287" rtlCol="0" anchor="ctr"/>
          <a:lstStyle>
            <a:lvl1pPr algn="l">
              <a:defRPr sz="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1230155" y="1668543"/>
            <a:ext cx="1140142" cy="95845"/>
          </a:xfrm>
          <a:prstGeom prst="rect">
            <a:avLst/>
          </a:prstGeom>
        </p:spPr>
        <p:txBody>
          <a:bodyPr vert="horz" lIns="20574" tIns="10287" rIns="20574" bIns="10287" rtlCol="0" anchor="ctr"/>
          <a:lstStyle>
            <a:lvl1pPr algn="ctr">
              <a:defRPr sz="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2580323" y="1668543"/>
            <a:ext cx="840106" cy="95845"/>
          </a:xfrm>
          <a:prstGeom prst="rect">
            <a:avLst/>
          </a:prstGeom>
        </p:spPr>
        <p:txBody>
          <a:bodyPr vert="horz" lIns="20574" tIns="10287" rIns="20574" bIns="10287" rtlCol="0" anchor="ctr"/>
          <a:lstStyle>
            <a:lvl1pPr algn="r">
              <a:defRPr sz="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05740" rtl="0" eaLnBrk="1" latinLnBrk="0" hangingPunct="1">
        <a:spcBef>
          <a:spcPct val="0"/>
        </a:spcBef>
        <a:buNone/>
        <a:defRPr sz="1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7153" indent="-77153" algn="l" defTabSz="205740" rtl="0" eaLnBrk="1" latinLnBrk="0" hangingPunct="1">
        <a:spcBef>
          <a:spcPct val="20000"/>
        </a:spcBef>
        <a:buFont typeface="Arial" pitchFamily="34" charset="0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1pPr>
      <a:lvl2pPr marL="167164" indent="-64294" algn="l" defTabSz="205740" rtl="0" eaLnBrk="1" latinLnBrk="0" hangingPunct="1">
        <a:spcBef>
          <a:spcPct val="20000"/>
        </a:spcBef>
        <a:buFont typeface="Arial" pitchFamily="34" charset="0"/>
        <a:buChar char="–"/>
        <a:defRPr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257175" indent="-51435" algn="l" defTabSz="205740" rtl="0" eaLnBrk="1" latinLnBrk="0" hangingPunct="1">
        <a:spcBef>
          <a:spcPct val="20000"/>
        </a:spcBef>
        <a:buFont typeface="Arial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3pPr>
      <a:lvl4pPr marL="360045" indent="-51435" algn="l" defTabSz="205740" rtl="0" eaLnBrk="1" latinLnBrk="0" hangingPunct="1">
        <a:spcBef>
          <a:spcPct val="20000"/>
        </a:spcBef>
        <a:buFont typeface="Arial" pitchFamily="34" charset="0"/>
        <a:buChar char="–"/>
        <a:defRPr sz="500" kern="1200">
          <a:solidFill>
            <a:schemeClr val="tx1"/>
          </a:solidFill>
          <a:latin typeface="+mn-lt"/>
          <a:ea typeface="+mn-ea"/>
          <a:cs typeface="+mn-cs"/>
        </a:defRPr>
      </a:lvl4pPr>
      <a:lvl5pPr marL="462915" indent="-51435" algn="l" defTabSz="205740" rtl="0" eaLnBrk="1" latinLnBrk="0" hangingPunct="1">
        <a:spcBef>
          <a:spcPct val="20000"/>
        </a:spcBef>
        <a:buFont typeface="Arial" pitchFamily="34" charset="0"/>
        <a:buChar char="»"/>
        <a:defRPr sz="500" kern="1200">
          <a:solidFill>
            <a:schemeClr val="tx1"/>
          </a:solidFill>
          <a:latin typeface="+mn-lt"/>
          <a:ea typeface="+mn-ea"/>
          <a:cs typeface="+mn-cs"/>
        </a:defRPr>
      </a:lvl5pPr>
      <a:lvl6pPr marL="565785" indent="-51435" algn="l" defTabSz="205740" rtl="0" eaLnBrk="1" latinLnBrk="0" hangingPunct="1">
        <a:spcBef>
          <a:spcPct val="20000"/>
        </a:spcBef>
        <a:buFont typeface="Arial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6pPr>
      <a:lvl7pPr marL="668655" indent="-51435" algn="l" defTabSz="205740" rtl="0" eaLnBrk="1" latinLnBrk="0" hangingPunct="1">
        <a:spcBef>
          <a:spcPct val="20000"/>
        </a:spcBef>
        <a:buFont typeface="Arial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7pPr>
      <a:lvl8pPr marL="771525" indent="-51435" algn="l" defTabSz="205740" rtl="0" eaLnBrk="1" latinLnBrk="0" hangingPunct="1">
        <a:spcBef>
          <a:spcPct val="20000"/>
        </a:spcBef>
        <a:buFont typeface="Arial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8pPr>
      <a:lvl9pPr marL="874395" indent="-51435" algn="l" defTabSz="205740" rtl="0" eaLnBrk="1" latinLnBrk="0" hangingPunct="1">
        <a:spcBef>
          <a:spcPct val="20000"/>
        </a:spcBef>
        <a:buFont typeface="Arial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2pPr>
      <a:lvl3pPr marL="20574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3pPr>
      <a:lvl4pPr marL="30861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5pPr>
      <a:lvl6pPr marL="51435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6pPr>
      <a:lvl7pPr marL="61722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7pPr>
      <a:lvl8pPr marL="72009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8pPr>
      <a:lvl9pPr marL="82296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2" name="41 Conector recto"/>
          <p:cNvCxnSpPr>
            <a:stCxn id="8" idx="7"/>
            <a:endCxn id="13" idx="3"/>
          </p:cNvCxnSpPr>
          <p:nvPr/>
        </p:nvCxnSpPr>
        <p:spPr>
          <a:xfrm rot="5400000" flipH="1" flipV="1">
            <a:off x="1125897" y="149895"/>
            <a:ext cx="348524" cy="786054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50 Arco"/>
          <p:cNvSpPr/>
          <p:nvPr/>
        </p:nvSpPr>
        <p:spPr>
          <a:xfrm rot="20085576">
            <a:off x="711405" y="156426"/>
            <a:ext cx="1065872" cy="632369"/>
          </a:xfrm>
          <a:prstGeom prst="arc">
            <a:avLst>
              <a:gd name="adj1" fmla="val 10802913"/>
              <a:gd name="adj2" fmla="val 21234642"/>
            </a:avLst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cxnSp>
        <p:nvCxnSpPr>
          <p:cNvPr id="53" name="52 Conector recto"/>
          <p:cNvCxnSpPr>
            <a:stCxn id="8" idx="5"/>
            <a:endCxn id="14" idx="2"/>
          </p:cNvCxnSpPr>
          <p:nvPr/>
        </p:nvCxnSpPr>
        <p:spPr>
          <a:xfrm rot="16200000" flipH="1">
            <a:off x="1090614" y="685244"/>
            <a:ext cx="424295" cy="791258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54 Conector recto"/>
          <p:cNvCxnSpPr>
            <a:stCxn id="13" idx="5"/>
            <a:endCxn id="9" idx="1"/>
          </p:cNvCxnSpPr>
          <p:nvPr/>
        </p:nvCxnSpPr>
        <p:spPr>
          <a:xfrm rot="16200000" flipH="1">
            <a:off x="2090310" y="144573"/>
            <a:ext cx="491400" cy="939574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57 Arco"/>
          <p:cNvSpPr/>
          <p:nvPr/>
        </p:nvSpPr>
        <p:spPr>
          <a:xfrm rot="1668252">
            <a:off x="1724663" y="203442"/>
            <a:ext cx="1294424" cy="632369"/>
          </a:xfrm>
          <a:prstGeom prst="arc">
            <a:avLst>
              <a:gd name="adj1" fmla="val 11026143"/>
              <a:gd name="adj2" fmla="val 102546"/>
            </a:avLst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cxnSp>
        <p:nvCxnSpPr>
          <p:cNvPr id="64" name="63 Conector recto"/>
          <p:cNvCxnSpPr>
            <a:stCxn id="14" idx="0"/>
            <a:endCxn id="13" idx="4"/>
          </p:cNvCxnSpPr>
          <p:nvPr/>
        </p:nvCxnSpPr>
        <p:spPr>
          <a:xfrm rot="16200000" flipV="1">
            <a:off x="1407317" y="772434"/>
            <a:ext cx="785818" cy="41041"/>
          </a:xfrm>
          <a:prstGeom prst="line">
            <a:avLst/>
          </a:prstGeom>
          <a:ln w="254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7 Elipse"/>
          <p:cNvSpPr/>
          <p:nvPr/>
        </p:nvSpPr>
        <p:spPr>
          <a:xfrm>
            <a:off x="698258" y="685798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9" name="8 Elipse"/>
          <p:cNvSpPr/>
          <p:nvPr/>
        </p:nvSpPr>
        <p:spPr>
          <a:xfrm>
            <a:off x="2769960" y="828674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13" name="12 Elipse"/>
          <p:cNvSpPr/>
          <p:nvPr/>
        </p:nvSpPr>
        <p:spPr>
          <a:xfrm>
            <a:off x="1657349" y="185732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14" name="13 Elipse"/>
          <p:cNvSpPr/>
          <p:nvPr/>
        </p:nvSpPr>
        <p:spPr>
          <a:xfrm>
            <a:off x="1698390" y="1185864"/>
            <a:ext cx="244711" cy="214314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sz="1800"/>
          </a:p>
        </p:txBody>
      </p:sp>
      <p:sp>
        <p:nvSpPr>
          <p:cNvPr id="40" name="39 CuadroTexto"/>
          <p:cNvSpPr txBox="1"/>
          <p:nvPr/>
        </p:nvSpPr>
        <p:spPr>
          <a:xfrm>
            <a:off x="1228721" y="1400178"/>
            <a:ext cx="11675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sz="1800" dirty="0" err="1" smtClean="0"/>
              <a:t>Multigrafo</a:t>
            </a:r>
            <a:endParaRPr lang="es-ES" sz="18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1</Words>
  <Application>Microsoft Office PowerPoint</Application>
  <PresentationFormat>Personalizado</PresentationFormat>
  <Paragraphs>1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mudi</dc:creator>
  <cp:lastModifiedBy>mudi</cp:lastModifiedBy>
  <cp:revision>10</cp:revision>
  <dcterms:created xsi:type="dcterms:W3CDTF">2009-06-15T08:16:06Z</dcterms:created>
  <dcterms:modified xsi:type="dcterms:W3CDTF">2009-06-15T08:55:35Z</dcterms:modified>
</cp:coreProperties>
</file>

<file path=docProps/thumbnail.jpeg>
</file>