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BE7AB-D651-4A63-8CD6-84794CA3DC94}" type="datetimeFigureOut">
              <a:rPr lang="es-ES" smtClean="0"/>
              <a:t>25/05/2009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2344E-458F-49B2-9D88-499C60D311A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1500166" y="178592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</a:t>
            </a:r>
            <a:endParaRPr lang="es-ES" dirty="0"/>
          </a:p>
        </p:txBody>
      </p:sp>
      <p:sp>
        <p:nvSpPr>
          <p:cNvPr id="5" name="4 Elipse"/>
          <p:cNvSpPr/>
          <p:nvPr/>
        </p:nvSpPr>
        <p:spPr>
          <a:xfrm>
            <a:off x="3357554" y="178592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B</a:t>
            </a:r>
            <a:endParaRPr lang="es-ES" dirty="0"/>
          </a:p>
        </p:txBody>
      </p:sp>
      <p:sp>
        <p:nvSpPr>
          <p:cNvPr id="6" name="5 Elipse"/>
          <p:cNvSpPr/>
          <p:nvPr/>
        </p:nvSpPr>
        <p:spPr>
          <a:xfrm>
            <a:off x="1500166" y="442913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</a:t>
            </a:r>
            <a:endParaRPr lang="es-ES" dirty="0"/>
          </a:p>
        </p:txBody>
      </p:sp>
      <p:sp>
        <p:nvSpPr>
          <p:cNvPr id="7" name="6 Elipse"/>
          <p:cNvSpPr/>
          <p:nvPr/>
        </p:nvSpPr>
        <p:spPr>
          <a:xfrm>
            <a:off x="3357554" y="442913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</a:t>
            </a:r>
            <a:endParaRPr lang="es-ES" dirty="0"/>
          </a:p>
        </p:txBody>
      </p:sp>
      <p:cxnSp>
        <p:nvCxnSpPr>
          <p:cNvPr id="9" name="8 Conector recto"/>
          <p:cNvCxnSpPr>
            <a:stCxn id="4" idx="4"/>
            <a:endCxn id="6" idx="0"/>
          </p:cNvCxnSpPr>
          <p:nvPr/>
        </p:nvCxnSpPr>
        <p:spPr>
          <a:xfrm rot="5400000">
            <a:off x="464315" y="3250405"/>
            <a:ext cx="2357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>
            <a:stCxn id="4" idx="6"/>
            <a:endCxn id="5" idx="2"/>
          </p:cNvCxnSpPr>
          <p:nvPr/>
        </p:nvCxnSpPr>
        <p:spPr>
          <a:xfrm>
            <a:off x="1785918" y="1928802"/>
            <a:ext cx="1571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>
            <a:stCxn id="5" idx="4"/>
            <a:endCxn id="7" idx="0"/>
          </p:cNvCxnSpPr>
          <p:nvPr/>
        </p:nvCxnSpPr>
        <p:spPr>
          <a:xfrm rot="5400000">
            <a:off x="2321703" y="3250405"/>
            <a:ext cx="2357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>
            <a:stCxn id="6" idx="6"/>
            <a:endCxn id="7" idx="2"/>
          </p:cNvCxnSpPr>
          <p:nvPr/>
        </p:nvCxnSpPr>
        <p:spPr>
          <a:xfrm>
            <a:off x="1785918" y="4572008"/>
            <a:ext cx="1571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Elipse"/>
          <p:cNvSpPr/>
          <p:nvPr/>
        </p:nvSpPr>
        <p:spPr>
          <a:xfrm>
            <a:off x="4714876" y="300037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1</a:t>
            </a:r>
            <a:endParaRPr lang="es-ES" dirty="0"/>
          </a:p>
        </p:txBody>
      </p:sp>
      <p:sp>
        <p:nvSpPr>
          <p:cNvPr id="17" name="16 Elipse"/>
          <p:cNvSpPr/>
          <p:nvPr/>
        </p:nvSpPr>
        <p:spPr>
          <a:xfrm>
            <a:off x="7429520" y="1785926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2</a:t>
            </a:r>
            <a:endParaRPr lang="es-ES" dirty="0"/>
          </a:p>
        </p:txBody>
      </p:sp>
      <p:sp>
        <p:nvSpPr>
          <p:cNvPr id="18" name="17 Elipse"/>
          <p:cNvSpPr/>
          <p:nvPr/>
        </p:nvSpPr>
        <p:spPr>
          <a:xfrm>
            <a:off x="7500958" y="442913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4</a:t>
            </a:r>
            <a:endParaRPr lang="es-ES" dirty="0"/>
          </a:p>
        </p:txBody>
      </p:sp>
      <p:sp>
        <p:nvSpPr>
          <p:cNvPr id="19" name="18 Elipse"/>
          <p:cNvSpPr/>
          <p:nvPr/>
        </p:nvSpPr>
        <p:spPr>
          <a:xfrm>
            <a:off x="6929454" y="3000372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3</a:t>
            </a:r>
            <a:endParaRPr lang="es-ES" dirty="0"/>
          </a:p>
        </p:txBody>
      </p:sp>
      <p:cxnSp>
        <p:nvCxnSpPr>
          <p:cNvPr id="20" name="19 Conector recto"/>
          <p:cNvCxnSpPr>
            <a:stCxn id="16" idx="5"/>
            <a:endCxn id="18" idx="2"/>
          </p:cNvCxnSpPr>
          <p:nvPr/>
        </p:nvCxnSpPr>
        <p:spPr>
          <a:xfrm rot="16200000" flipH="1">
            <a:off x="5566004" y="2637053"/>
            <a:ext cx="1327731" cy="25421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stCxn id="16" idx="7"/>
            <a:endCxn id="17" idx="2"/>
          </p:cNvCxnSpPr>
          <p:nvPr/>
        </p:nvCxnSpPr>
        <p:spPr>
          <a:xfrm rot="5400000" flipH="1" flipV="1">
            <a:off x="5637442" y="1250142"/>
            <a:ext cx="1113417" cy="2470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17" idx="3"/>
            <a:endCxn id="19" idx="0"/>
          </p:cNvCxnSpPr>
          <p:nvPr/>
        </p:nvCxnSpPr>
        <p:spPr>
          <a:xfrm rot="5400000">
            <a:off x="6786579" y="2315583"/>
            <a:ext cx="970541" cy="399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>
            <a:stCxn id="18" idx="1"/>
            <a:endCxn id="19" idx="4"/>
          </p:cNvCxnSpPr>
          <p:nvPr/>
        </p:nvCxnSpPr>
        <p:spPr>
          <a:xfrm rot="16200000" flipV="1">
            <a:off x="6715141" y="3643314"/>
            <a:ext cx="1184855" cy="470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4" idx="5"/>
            <a:endCxn id="7" idx="1"/>
          </p:cNvCxnSpPr>
          <p:nvPr/>
        </p:nvCxnSpPr>
        <p:spPr>
          <a:xfrm rot="16200000" flipH="1">
            <a:off x="1351162" y="2422740"/>
            <a:ext cx="2441148" cy="1655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>
            <a:stCxn id="16" idx="6"/>
            <a:endCxn id="19" idx="2"/>
          </p:cNvCxnSpPr>
          <p:nvPr/>
        </p:nvCxnSpPr>
        <p:spPr>
          <a:xfrm>
            <a:off x="5000628" y="3143248"/>
            <a:ext cx="19288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</Words>
  <Application>Microsoft Office PowerPoint</Application>
  <PresentationFormat>Presentación en pantalla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1</cp:revision>
  <dcterms:created xsi:type="dcterms:W3CDTF">2009-05-25T16:40:38Z</dcterms:created>
  <dcterms:modified xsi:type="dcterms:W3CDTF">2009-05-25T16:46:44Z</dcterms:modified>
</cp:coreProperties>
</file>