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3600450" cy="1800225"/>
  <p:notesSz cx="6858000" cy="9144000"/>
  <p:defaultTextStyle>
    <a:defPPr>
      <a:defRPr lang="es-ES"/>
    </a:defPPr>
    <a:lvl1pPr marL="0" algn="l" defTabSz="205740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1pPr>
    <a:lvl2pPr marL="102870" algn="l" defTabSz="205740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2pPr>
    <a:lvl3pPr marL="205740" algn="l" defTabSz="205740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3pPr>
    <a:lvl4pPr marL="308610" algn="l" defTabSz="205740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4pPr>
    <a:lvl5pPr marL="411480" algn="l" defTabSz="205740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5pPr>
    <a:lvl6pPr marL="514350" algn="l" defTabSz="205740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6pPr>
    <a:lvl7pPr marL="617220" algn="l" defTabSz="205740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7pPr>
    <a:lvl8pPr marL="720090" algn="l" defTabSz="205740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8pPr>
    <a:lvl9pPr marL="822960" algn="l" defTabSz="205740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60" d="100"/>
          <a:sy n="160" d="100"/>
        </p:scale>
        <p:origin x="-606" y="-84"/>
      </p:cViewPr>
      <p:guideLst>
        <p:guide orient="horz" pos="567"/>
        <p:guide pos="113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70035" y="559236"/>
            <a:ext cx="3060382" cy="385882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540068" y="1020127"/>
            <a:ext cx="2520316" cy="46005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28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057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086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11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143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172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20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22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170C2-4921-4579-BC4C-2B48C4F071C4}" type="datetimeFigureOut">
              <a:rPr lang="es-ES" smtClean="0"/>
              <a:t>15/06/2009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6A26-56AE-4E26-B91A-09456BF3D88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170C2-4921-4579-BC4C-2B48C4F071C4}" type="datetimeFigureOut">
              <a:rPr lang="es-ES" smtClean="0"/>
              <a:t>15/06/2009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6A26-56AE-4E26-B91A-09456BF3D88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513814" y="18752"/>
            <a:ext cx="159396" cy="403384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5631" y="18752"/>
            <a:ext cx="418178" cy="403384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170C2-4921-4579-BC4C-2B48C4F071C4}" type="datetimeFigureOut">
              <a:rPr lang="es-ES" smtClean="0"/>
              <a:t>15/06/2009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6A26-56AE-4E26-B91A-09456BF3D88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170C2-4921-4579-BC4C-2B48C4F071C4}" type="datetimeFigureOut">
              <a:rPr lang="es-ES" smtClean="0"/>
              <a:t>15/06/2009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6A26-56AE-4E26-B91A-09456BF3D88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4411" y="1156812"/>
            <a:ext cx="3060382" cy="357545"/>
          </a:xfrm>
        </p:spPr>
        <p:txBody>
          <a:bodyPr anchor="t"/>
          <a:lstStyle>
            <a:lvl1pPr algn="l">
              <a:defRPr sz="9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84411" y="763013"/>
            <a:ext cx="3060382" cy="393799"/>
          </a:xfrm>
        </p:spPr>
        <p:txBody>
          <a:bodyPr anchor="b"/>
          <a:lstStyle>
            <a:lvl1pPr marL="0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1pPr>
            <a:lvl2pPr marL="102870" indent="0">
              <a:buNone/>
              <a:defRPr sz="400">
                <a:solidFill>
                  <a:schemeClr val="tx1">
                    <a:tint val="75000"/>
                  </a:schemeClr>
                </a:solidFill>
              </a:defRPr>
            </a:lvl2pPr>
            <a:lvl3pPr marL="205740" indent="0">
              <a:buNone/>
              <a:defRPr sz="400">
                <a:solidFill>
                  <a:schemeClr val="tx1">
                    <a:tint val="75000"/>
                  </a:schemeClr>
                </a:solidFill>
              </a:defRPr>
            </a:lvl3pPr>
            <a:lvl4pPr marL="308610" indent="0">
              <a:buNone/>
              <a:defRPr sz="300">
                <a:solidFill>
                  <a:schemeClr val="tx1">
                    <a:tint val="75000"/>
                  </a:schemeClr>
                </a:solidFill>
              </a:defRPr>
            </a:lvl4pPr>
            <a:lvl5pPr marL="411480" indent="0">
              <a:buNone/>
              <a:defRPr sz="300">
                <a:solidFill>
                  <a:schemeClr val="tx1">
                    <a:tint val="75000"/>
                  </a:schemeClr>
                </a:solidFill>
              </a:defRPr>
            </a:lvl5pPr>
            <a:lvl6pPr marL="514350" indent="0">
              <a:buNone/>
              <a:defRPr sz="300">
                <a:solidFill>
                  <a:schemeClr val="tx1">
                    <a:tint val="75000"/>
                  </a:schemeClr>
                </a:solidFill>
              </a:defRPr>
            </a:lvl6pPr>
            <a:lvl7pPr marL="617220" indent="0">
              <a:buNone/>
              <a:defRPr sz="300">
                <a:solidFill>
                  <a:schemeClr val="tx1">
                    <a:tint val="75000"/>
                  </a:schemeClr>
                </a:solidFill>
              </a:defRPr>
            </a:lvl7pPr>
            <a:lvl8pPr marL="720090" indent="0">
              <a:buNone/>
              <a:defRPr sz="300">
                <a:solidFill>
                  <a:schemeClr val="tx1">
                    <a:tint val="75000"/>
                  </a:schemeClr>
                </a:solidFill>
              </a:defRPr>
            </a:lvl8pPr>
            <a:lvl9pPr marL="822960" indent="0">
              <a:buNone/>
              <a:defRPr sz="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170C2-4921-4579-BC4C-2B48C4F071C4}" type="datetimeFigureOut">
              <a:rPr lang="es-ES" smtClean="0"/>
              <a:t>15/06/2009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6A26-56AE-4E26-B91A-09456BF3D88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5631" y="110430"/>
            <a:ext cx="288786" cy="311706"/>
          </a:xfrm>
        </p:spPr>
        <p:txBody>
          <a:bodyPr/>
          <a:lstStyle>
            <a:lvl1pPr>
              <a:defRPr sz="600"/>
            </a:lvl1pPr>
            <a:lvl2pPr>
              <a:defRPr sz="500"/>
            </a:lvl2pPr>
            <a:lvl3pPr>
              <a:defRPr sz="500"/>
            </a:lvl3pPr>
            <a:lvl4pPr>
              <a:defRPr sz="400"/>
            </a:lvl4pPr>
            <a:lvl5pPr>
              <a:defRPr sz="400"/>
            </a:lvl5pPr>
            <a:lvl6pPr>
              <a:defRPr sz="400"/>
            </a:lvl6pPr>
            <a:lvl7pPr>
              <a:defRPr sz="400"/>
            </a:lvl7pPr>
            <a:lvl8pPr>
              <a:defRPr sz="400"/>
            </a:lvl8pPr>
            <a:lvl9pPr>
              <a:defRPr sz="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84425" y="110430"/>
            <a:ext cx="288786" cy="311706"/>
          </a:xfrm>
        </p:spPr>
        <p:txBody>
          <a:bodyPr/>
          <a:lstStyle>
            <a:lvl1pPr>
              <a:defRPr sz="600"/>
            </a:lvl1pPr>
            <a:lvl2pPr>
              <a:defRPr sz="500"/>
            </a:lvl2pPr>
            <a:lvl3pPr>
              <a:defRPr sz="500"/>
            </a:lvl3pPr>
            <a:lvl4pPr>
              <a:defRPr sz="400"/>
            </a:lvl4pPr>
            <a:lvl5pPr>
              <a:defRPr sz="400"/>
            </a:lvl5pPr>
            <a:lvl6pPr>
              <a:defRPr sz="400"/>
            </a:lvl6pPr>
            <a:lvl7pPr>
              <a:defRPr sz="400"/>
            </a:lvl7pPr>
            <a:lvl8pPr>
              <a:defRPr sz="400"/>
            </a:lvl8pPr>
            <a:lvl9pPr>
              <a:defRPr sz="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170C2-4921-4579-BC4C-2B48C4F071C4}" type="datetimeFigureOut">
              <a:rPr lang="es-ES" smtClean="0"/>
              <a:t>15/06/2009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6A26-56AE-4E26-B91A-09456BF3D88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80023" y="72092"/>
            <a:ext cx="3240406" cy="300038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80022" y="402967"/>
            <a:ext cx="1590824" cy="167938"/>
          </a:xfrm>
        </p:spPr>
        <p:txBody>
          <a:bodyPr anchor="b"/>
          <a:lstStyle>
            <a:lvl1pPr marL="0" indent="0">
              <a:buNone/>
              <a:defRPr sz="500" b="1"/>
            </a:lvl1pPr>
            <a:lvl2pPr marL="102870" indent="0">
              <a:buNone/>
              <a:defRPr sz="500" b="1"/>
            </a:lvl2pPr>
            <a:lvl3pPr marL="205740" indent="0">
              <a:buNone/>
              <a:defRPr sz="400" b="1"/>
            </a:lvl3pPr>
            <a:lvl4pPr marL="308610" indent="0">
              <a:buNone/>
              <a:defRPr sz="400" b="1"/>
            </a:lvl4pPr>
            <a:lvl5pPr marL="411480" indent="0">
              <a:buNone/>
              <a:defRPr sz="400" b="1"/>
            </a:lvl5pPr>
            <a:lvl6pPr marL="514350" indent="0">
              <a:buNone/>
              <a:defRPr sz="400" b="1"/>
            </a:lvl6pPr>
            <a:lvl7pPr marL="617220" indent="0">
              <a:buNone/>
              <a:defRPr sz="400" b="1"/>
            </a:lvl7pPr>
            <a:lvl8pPr marL="720090" indent="0">
              <a:buNone/>
              <a:defRPr sz="400" b="1"/>
            </a:lvl8pPr>
            <a:lvl9pPr marL="822960" indent="0">
              <a:buNone/>
              <a:defRPr sz="4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80022" y="570906"/>
            <a:ext cx="1590824" cy="1037213"/>
          </a:xfrm>
        </p:spPr>
        <p:txBody>
          <a:bodyPr/>
          <a:lstStyle>
            <a:lvl1pPr>
              <a:defRPr sz="500"/>
            </a:lvl1pPr>
            <a:lvl2pPr>
              <a:defRPr sz="500"/>
            </a:lvl2pPr>
            <a:lvl3pPr>
              <a:defRPr sz="400"/>
            </a:lvl3pPr>
            <a:lvl4pPr>
              <a:defRPr sz="400"/>
            </a:lvl4pPr>
            <a:lvl5pPr>
              <a:defRPr sz="400"/>
            </a:lvl5pPr>
            <a:lvl6pPr>
              <a:defRPr sz="400"/>
            </a:lvl6pPr>
            <a:lvl7pPr>
              <a:defRPr sz="400"/>
            </a:lvl7pPr>
            <a:lvl8pPr>
              <a:defRPr sz="400"/>
            </a:lvl8pPr>
            <a:lvl9pPr>
              <a:defRPr sz="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1828980" y="402967"/>
            <a:ext cx="1591448" cy="167938"/>
          </a:xfrm>
        </p:spPr>
        <p:txBody>
          <a:bodyPr anchor="b"/>
          <a:lstStyle>
            <a:lvl1pPr marL="0" indent="0">
              <a:buNone/>
              <a:defRPr sz="500" b="1"/>
            </a:lvl1pPr>
            <a:lvl2pPr marL="102870" indent="0">
              <a:buNone/>
              <a:defRPr sz="500" b="1"/>
            </a:lvl2pPr>
            <a:lvl3pPr marL="205740" indent="0">
              <a:buNone/>
              <a:defRPr sz="400" b="1"/>
            </a:lvl3pPr>
            <a:lvl4pPr marL="308610" indent="0">
              <a:buNone/>
              <a:defRPr sz="400" b="1"/>
            </a:lvl4pPr>
            <a:lvl5pPr marL="411480" indent="0">
              <a:buNone/>
              <a:defRPr sz="400" b="1"/>
            </a:lvl5pPr>
            <a:lvl6pPr marL="514350" indent="0">
              <a:buNone/>
              <a:defRPr sz="400" b="1"/>
            </a:lvl6pPr>
            <a:lvl7pPr marL="617220" indent="0">
              <a:buNone/>
              <a:defRPr sz="400" b="1"/>
            </a:lvl7pPr>
            <a:lvl8pPr marL="720090" indent="0">
              <a:buNone/>
              <a:defRPr sz="400" b="1"/>
            </a:lvl8pPr>
            <a:lvl9pPr marL="822960" indent="0">
              <a:buNone/>
              <a:defRPr sz="4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1828980" y="570906"/>
            <a:ext cx="1591448" cy="1037213"/>
          </a:xfrm>
        </p:spPr>
        <p:txBody>
          <a:bodyPr/>
          <a:lstStyle>
            <a:lvl1pPr>
              <a:defRPr sz="500"/>
            </a:lvl1pPr>
            <a:lvl2pPr>
              <a:defRPr sz="500"/>
            </a:lvl2pPr>
            <a:lvl3pPr>
              <a:defRPr sz="400"/>
            </a:lvl3pPr>
            <a:lvl4pPr>
              <a:defRPr sz="400"/>
            </a:lvl4pPr>
            <a:lvl5pPr>
              <a:defRPr sz="400"/>
            </a:lvl5pPr>
            <a:lvl6pPr>
              <a:defRPr sz="400"/>
            </a:lvl6pPr>
            <a:lvl7pPr>
              <a:defRPr sz="400"/>
            </a:lvl7pPr>
            <a:lvl8pPr>
              <a:defRPr sz="400"/>
            </a:lvl8pPr>
            <a:lvl9pPr>
              <a:defRPr sz="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170C2-4921-4579-BC4C-2B48C4F071C4}" type="datetimeFigureOut">
              <a:rPr lang="es-ES" smtClean="0"/>
              <a:t>15/06/2009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6A26-56AE-4E26-B91A-09456BF3D88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170C2-4921-4579-BC4C-2B48C4F071C4}" type="datetimeFigureOut">
              <a:rPr lang="es-ES" smtClean="0"/>
              <a:t>15/06/2009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6A26-56AE-4E26-B91A-09456BF3D88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170C2-4921-4579-BC4C-2B48C4F071C4}" type="datetimeFigureOut">
              <a:rPr lang="es-ES" smtClean="0"/>
              <a:t>15/06/2009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6A26-56AE-4E26-B91A-09456BF3D88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80022" y="71676"/>
            <a:ext cx="1184524" cy="305038"/>
          </a:xfrm>
        </p:spPr>
        <p:txBody>
          <a:bodyPr anchor="b"/>
          <a:lstStyle>
            <a:lvl1pPr algn="l">
              <a:defRPr sz="5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07676" y="71676"/>
            <a:ext cx="2012752" cy="1536442"/>
          </a:xfrm>
        </p:spPr>
        <p:txBody>
          <a:bodyPr/>
          <a:lstStyle>
            <a:lvl1pPr>
              <a:defRPr sz="700"/>
            </a:lvl1pPr>
            <a:lvl2pPr>
              <a:defRPr sz="600"/>
            </a:lvl2pPr>
            <a:lvl3pPr>
              <a:defRPr sz="5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80022" y="376714"/>
            <a:ext cx="1184524" cy="1231404"/>
          </a:xfrm>
        </p:spPr>
        <p:txBody>
          <a:bodyPr/>
          <a:lstStyle>
            <a:lvl1pPr marL="0" indent="0">
              <a:buNone/>
              <a:defRPr sz="300"/>
            </a:lvl1pPr>
            <a:lvl2pPr marL="102870" indent="0">
              <a:buNone/>
              <a:defRPr sz="300"/>
            </a:lvl2pPr>
            <a:lvl3pPr marL="205740" indent="0">
              <a:buNone/>
              <a:defRPr sz="200"/>
            </a:lvl3pPr>
            <a:lvl4pPr marL="308610" indent="0">
              <a:buNone/>
              <a:defRPr sz="200"/>
            </a:lvl4pPr>
            <a:lvl5pPr marL="411480" indent="0">
              <a:buNone/>
              <a:defRPr sz="200"/>
            </a:lvl5pPr>
            <a:lvl6pPr marL="514350" indent="0">
              <a:buNone/>
              <a:defRPr sz="200"/>
            </a:lvl6pPr>
            <a:lvl7pPr marL="617220" indent="0">
              <a:buNone/>
              <a:defRPr sz="200"/>
            </a:lvl7pPr>
            <a:lvl8pPr marL="720090" indent="0">
              <a:buNone/>
              <a:defRPr sz="200"/>
            </a:lvl8pPr>
            <a:lvl9pPr marL="822960" indent="0">
              <a:buNone/>
              <a:defRPr sz="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170C2-4921-4579-BC4C-2B48C4F071C4}" type="datetimeFigureOut">
              <a:rPr lang="es-ES" smtClean="0"/>
              <a:t>15/06/2009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6A26-56AE-4E26-B91A-09456BF3D88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05715" y="1260158"/>
            <a:ext cx="2160270" cy="148769"/>
          </a:xfrm>
        </p:spPr>
        <p:txBody>
          <a:bodyPr anchor="b"/>
          <a:lstStyle>
            <a:lvl1pPr algn="l">
              <a:defRPr sz="5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705715" y="160854"/>
            <a:ext cx="2160270" cy="1080135"/>
          </a:xfrm>
        </p:spPr>
        <p:txBody>
          <a:bodyPr/>
          <a:lstStyle>
            <a:lvl1pPr marL="0" indent="0">
              <a:buNone/>
              <a:defRPr sz="700"/>
            </a:lvl1pPr>
            <a:lvl2pPr marL="102870" indent="0">
              <a:buNone/>
              <a:defRPr sz="600"/>
            </a:lvl2pPr>
            <a:lvl3pPr marL="205740" indent="0">
              <a:buNone/>
              <a:defRPr sz="500"/>
            </a:lvl3pPr>
            <a:lvl4pPr marL="308610" indent="0">
              <a:buNone/>
              <a:defRPr sz="500"/>
            </a:lvl4pPr>
            <a:lvl5pPr marL="411480" indent="0">
              <a:buNone/>
              <a:defRPr sz="500"/>
            </a:lvl5pPr>
            <a:lvl6pPr marL="514350" indent="0">
              <a:buNone/>
              <a:defRPr sz="500"/>
            </a:lvl6pPr>
            <a:lvl7pPr marL="617220" indent="0">
              <a:buNone/>
              <a:defRPr sz="500"/>
            </a:lvl7pPr>
            <a:lvl8pPr marL="720090" indent="0">
              <a:buNone/>
              <a:defRPr sz="500"/>
            </a:lvl8pPr>
            <a:lvl9pPr marL="822960" indent="0">
              <a:buNone/>
              <a:defRPr sz="5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705715" y="1408926"/>
            <a:ext cx="2160270" cy="211276"/>
          </a:xfrm>
        </p:spPr>
        <p:txBody>
          <a:bodyPr/>
          <a:lstStyle>
            <a:lvl1pPr marL="0" indent="0">
              <a:buNone/>
              <a:defRPr sz="300"/>
            </a:lvl1pPr>
            <a:lvl2pPr marL="102870" indent="0">
              <a:buNone/>
              <a:defRPr sz="300"/>
            </a:lvl2pPr>
            <a:lvl3pPr marL="205740" indent="0">
              <a:buNone/>
              <a:defRPr sz="200"/>
            </a:lvl3pPr>
            <a:lvl4pPr marL="308610" indent="0">
              <a:buNone/>
              <a:defRPr sz="200"/>
            </a:lvl4pPr>
            <a:lvl5pPr marL="411480" indent="0">
              <a:buNone/>
              <a:defRPr sz="200"/>
            </a:lvl5pPr>
            <a:lvl6pPr marL="514350" indent="0">
              <a:buNone/>
              <a:defRPr sz="200"/>
            </a:lvl6pPr>
            <a:lvl7pPr marL="617220" indent="0">
              <a:buNone/>
              <a:defRPr sz="200"/>
            </a:lvl7pPr>
            <a:lvl8pPr marL="720090" indent="0">
              <a:buNone/>
              <a:defRPr sz="200"/>
            </a:lvl8pPr>
            <a:lvl9pPr marL="822960" indent="0">
              <a:buNone/>
              <a:defRPr sz="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170C2-4921-4579-BC4C-2B48C4F071C4}" type="datetimeFigureOut">
              <a:rPr lang="es-ES" smtClean="0"/>
              <a:t>15/06/2009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6A26-56AE-4E26-B91A-09456BF3D88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180023" y="72092"/>
            <a:ext cx="3240406" cy="300038"/>
          </a:xfrm>
          <a:prstGeom prst="rect">
            <a:avLst/>
          </a:prstGeom>
        </p:spPr>
        <p:txBody>
          <a:bodyPr vert="horz" lIns="20574" tIns="10287" rIns="20574" bIns="10287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80023" y="420054"/>
            <a:ext cx="3240406" cy="1188065"/>
          </a:xfrm>
          <a:prstGeom prst="rect">
            <a:avLst/>
          </a:prstGeom>
        </p:spPr>
        <p:txBody>
          <a:bodyPr vert="horz" lIns="20574" tIns="10287" rIns="20574" bIns="10287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180023" y="1668543"/>
            <a:ext cx="840106" cy="95845"/>
          </a:xfrm>
          <a:prstGeom prst="rect">
            <a:avLst/>
          </a:prstGeom>
        </p:spPr>
        <p:txBody>
          <a:bodyPr vert="horz" lIns="20574" tIns="10287" rIns="20574" bIns="10287" rtlCol="0" anchor="ctr"/>
          <a:lstStyle>
            <a:lvl1pPr algn="l">
              <a:defRPr sz="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170C2-4921-4579-BC4C-2B48C4F071C4}" type="datetimeFigureOut">
              <a:rPr lang="es-ES" smtClean="0"/>
              <a:t>15/06/2009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230155" y="1668543"/>
            <a:ext cx="1140142" cy="95845"/>
          </a:xfrm>
          <a:prstGeom prst="rect">
            <a:avLst/>
          </a:prstGeom>
        </p:spPr>
        <p:txBody>
          <a:bodyPr vert="horz" lIns="20574" tIns="10287" rIns="20574" bIns="10287" rtlCol="0" anchor="ctr"/>
          <a:lstStyle>
            <a:lvl1pPr algn="ctr">
              <a:defRPr sz="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2580323" y="1668543"/>
            <a:ext cx="840106" cy="95845"/>
          </a:xfrm>
          <a:prstGeom prst="rect">
            <a:avLst/>
          </a:prstGeom>
        </p:spPr>
        <p:txBody>
          <a:bodyPr vert="horz" lIns="20574" tIns="10287" rIns="20574" bIns="10287" rtlCol="0" anchor="ctr"/>
          <a:lstStyle>
            <a:lvl1pPr algn="r">
              <a:defRPr sz="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806A26-56AE-4E26-B91A-09456BF3D88E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05740" rtl="0" eaLnBrk="1" latinLnBrk="0" hangingPunct="1">
        <a:spcBef>
          <a:spcPct val="0"/>
        </a:spcBef>
        <a:buNone/>
        <a:defRPr sz="1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7153" indent="-77153" algn="l" defTabSz="205740" rtl="0" eaLnBrk="1" latinLnBrk="0" hangingPunct="1">
        <a:spcBef>
          <a:spcPct val="20000"/>
        </a:spcBef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1pPr>
      <a:lvl2pPr marL="167164" indent="-64294" algn="l" defTabSz="205740" rtl="0" eaLnBrk="1" latinLnBrk="0" hangingPunct="1">
        <a:spcBef>
          <a:spcPct val="20000"/>
        </a:spcBef>
        <a:buFont typeface="Arial" pitchFamily="34" charset="0"/>
        <a:buChar char="–"/>
        <a:defRPr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257175" indent="-51435" algn="l" defTabSz="205740" rtl="0" eaLnBrk="1" latinLnBrk="0" hangingPunct="1">
        <a:spcBef>
          <a:spcPct val="20000"/>
        </a:spcBef>
        <a:buFont typeface="Arial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45" indent="-51435" algn="l" defTabSz="205740" rtl="0" eaLnBrk="1" latinLnBrk="0" hangingPunct="1">
        <a:spcBef>
          <a:spcPct val="20000"/>
        </a:spcBef>
        <a:buFont typeface="Arial" pitchFamily="34" charset="0"/>
        <a:buChar char="–"/>
        <a:defRPr sz="500" kern="1200">
          <a:solidFill>
            <a:schemeClr val="tx1"/>
          </a:solidFill>
          <a:latin typeface="+mn-lt"/>
          <a:ea typeface="+mn-ea"/>
          <a:cs typeface="+mn-cs"/>
        </a:defRPr>
      </a:lvl4pPr>
      <a:lvl5pPr marL="462915" indent="-51435" algn="l" defTabSz="205740" rtl="0" eaLnBrk="1" latinLnBrk="0" hangingPunct="1">
        <a:spcBef>
          <a:spcPct val="20000"/>
        </a:spcBef>
        <a:buFont typeface="Arial" pitchFamily="34" charset="0"/>
        <a:buChar char="»"/>
        <a:defRPr sz="500" kern="1200">
          <a:solidFill>
            <a:schemeClr val="tx1"/>
          </a:solidFill>
          <a:latin typeface="+mn-lt"/>
          <a:ea typeface="+mn-ea"/>
          <a:cs typeface="+mn-cs"/>
        </a:defRPr>
      </a:lvl5pPr>
      <a:lvl6pPr marL="565785" indent="-51435" algn="l" defTabSz="205740" rtl="0" eaLnBrk="1" latinLnBrk="0" hangingPunct="1">
        <a:spcBef>
          <a:spcPct val="20000"/>
        </a:spcBef>
        <a:buFont typeface="Arial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6pPr>
      <a:lvl7pPr marL="668655" indent="-51435" algn="l" defTabSz="205740" rtl="0" eaLnBrk="1" latinLnBrk="0" hangingPunct="1">
        <a:spcBef>
          <a:spcPct val="20000"/>
        </a:spcBef>
        <a:buFont typeface="Arial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7pPr>
      <a:lvl8pPr marL="771525" indent="-51435" algn="l" defTabSz="205740" rtl="0" eaLnBrk="1" latinLnBrk="0" hangingPunct="1">
        <a:spcBef>
          <a:spcPct val="20000"/>
        </a:spcBef>
        <a:buFont typeface="Arial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8pPr>
      <a:lvl9pPr marL="874395" indent="-51435" algn="l" defTabSz="205740" rtl="0" eaLnBrk="1" latinLnBrk="0" hangingPunct="1">
        <a:spcBef>
          <a:spcPct val="20000"/>
        </a:spcBef>
        <a:buFont typeface="Arial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205740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" algn="l" defTabSz="205740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2pPr>
      <a:lvl3pPr marL="205740" algn="l" defTabSz="205740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3pPr>
      <a:lvl4pPr marL="308610" algn="l" defTabSz="205740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" algn="l" defTabSz="205740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5pPr>
      <a:lvl6pPr marL="514350" algn="l" defTabSz="205740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6pPr>
      <a:lvl7pPr marL="617220" algn="l" defTabSz="205740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7pPr>
      <a:lvl8pPr marL="720090" algn="l" defTabSz="205740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8pPr>
      <a:lvl9pPr marL="822960" algn="l" defTabSz="205740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16 Conector recto"/>
          <p:cNvCxnSpPr>
            <a:stCxn id="13" idx="6"/>
            <a:endCxn id="9" idx="2"/>
          </p:cNvCxnSpPr>
          <p:nvPr/>
        </p:nvCxnSpPr>
        <p:spPr>
          <a:xfrm flipV="1">
            <a:off x="473300" y="292889"/>
            <a:ext cx="1112611" cy="714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"/>
          <p:cNvCxnSpPr>
            <a:stCxn id="13" idx="4"/>
            <a:endCxn id="8" idx="0"/>
          </p:cNvCxnSpPr>
          <p:nvPr/>
        </p:nvCxnSpPr>
        <p:spPr>
          <a:xfrm rot="16200000" flipH="1">
            <a:off x="65193" y="757236"/>
            <a:ext cx="785818" cy="21431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21 Conector recto"/>
          <p:cNvCxnSpPr>
            <a:stCxn id="8" idx="7"/>
            <a:endCxn id="9" idx="3"/>
          </p:cNvCxnSpPr>
          <p:nvPr/>
        </p:nvCxnSpPr>
        <p:spPr>
          <a:xfrm rot="5400000" flipH="1" flipV="1">
            <a:off x="676748" y="343689"/>
            <a:ext cx="920028" cy="96997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23 Conector recto"/>
          <p:cNvCxnSpPr>
            <a:stCxn id="9" idx="5"/>
            <a:endCxn id="15" idx="1"/>
          </p:cNvCxnSpPr>
          <p:nvPr/>
        </p:nvCxnSpPr>
        <p:spPr>
          <a:xfrm rot="16200000" flipH="1">
            <a:off x="1855475" y="307969"/>
            <a:ext cx="419962" cy="54134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26 Conector recto"/>
          <p:cNvCxnSpPr>
            <a:stCxn id="9" idx="6"/>
            <a:endCxn id="11" idx="2"/>
          </p:cNvCxnSpPr>
          <p:nvPr/>
        </p:nvCxnSpPr>
        <p:spPr>
          <a:xfrm>
            <a:off x="1830622" y="292889"/>
            <a:ext cx="1296526" cy="714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29 Conector recto"/>
          <p:cNvCxnSpPr>
            <a:stCxn id="15" idx="7"/>
            <a:endCxn id="11" idx="3"/>
          </p:cNvCxnSpPr>
          <p:nvPr/>
        </p:nvCxnSpPr>
        <p:spPr>
          <a:xfrm rot="5400000" flipH="1" flipV="1">
            <a:off x="2661813" y="287450"/>
            <a:ext cx="348524" cy="65382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31 Conector recto"/>
          <p:cNvCxnSpPr>
            <a:stCxn id="11" idx="4"/>
            <a:endCxn id="10" idx="0"/>
          </p:cNvCxnSpPr>
          <p:nvPr/>
        </p:nvCxnSpPr>
        <p:spPr>
          <a:xfrm rot="5400000">
            <a:off x="2856595" y="864393"/>
            <a:ext cx="785818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33 Conector recto"/>
          <p:cNvCxnSpPr>
            <a:stCxn id="10" idx="2"/>
            <a:endCxn id="14" idx="6"/>
          </p:cNvCxnSpPr>
          <p:nvPr/>
        </p:nvCxnSpPr>
        <p:spPr>
          <a:xfrm rot="10800000">
            <a:off x="1687746" y="1364459"/>
            <a:ext cx="143940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35 Conector recto"/>
          <p:cNvCxnSpPr>
            <a:stCxn id="14" idx="7"/>
            <a:endCxn id="15" idx="3"/>
          </p:cNvCxnSpPr>
          <p:nvPr/>
        </p:nvCxnSpPr>
        <p:spPr>
          <a:xfrm rot="5400000" flipH="1" flipV="1">
            <a:off x="1819756" y="772317"/>
            <a:ext cx="348524" cy="684219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37 Conector recto"/>
          <p:cNvCxnSpPr>
            <a:stCxn id="14" idx="2"/>
            <a:endCxn id="8" idx="6"/>
          </p:cNvCxnSpPr>
          <p:nvPr/>
        </p:nvCxnSpPr>
        <p:spPr>
          <a:xfrm rot="10800000">
            <a:off x="687615" y="1364459"/>
            <a:ext cx="755421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7 Elipse"/>
          <p:cNvSpPr/>
          <p:nvPr/>
        </p:nvSpPr>
        <p:spPr>
          <a:xfrm>
            <a:off x="442903" y="1257302"/>
            <a:ext cx="244711" cy="21431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9" name="8 Elipse"/>
          <p:cNvSpPr/>
          <p:nvPr/>
        </p:nvSpPr>
        <p:spPr>
          <a:xfrm>
            <a:off x="1585911" y="185732"/>
            <a:ext cx="244711" cy="21431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0" name="9 Elipse"/>
          <p:cNvSpPr/>
          <p:nvPr/>
        </p:nvSpPr>
        <p:spPr>
          <a:xfrm>
            <a:off x="3127148" y="1257302"/>
            <a:ext cx="244711" cy="21431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1" name="10 Elipse"/>
          <p:cNvSpPr/>
          <p:nvPr/>
        </p:nvSpPr>
        <p:spPr>
          <a:xfrm>
            <a:off x="3127148" y="257170"/>
            <a:ext cx="244711" cy="21431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3" name="12 Elipse"/>
          <p:cNvSpPr/>
          <p:nvPr/>
        </p:nvSpPr>
        <p:spPr>
          <a:xfrm>
            <a:off x="228589" y="257170"/>
            <a:ext cx="244711" cy="21431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4" name="13 Elipse"/>
          <p:cNvSpPr/>
          <p:nvPr/>
        </p:nvSpPr>
        <p:spPr>
          <a:xfrm>
            <a:off x="1443035" y="1257302"/>
            <a:ext cx="244711" cy="21431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5" name="14 Elipse"/>
          <p:cNvSpPr/>
          <p:nvPr/>
        </p:nvSpPr>
        <p:spPr>
          <a:xfrm>
            <a:off x="2300291" y="757236"/>
            <a:ext cx="244711" cy="21431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40" name="39 CuadroTexto"/>
          <p:cNvSpPr txBox="1"/>
          <p:nvPr/>
        </p:nvSpPr>
        <p:spPr>
          <a:xfrm>
            <a:off x="1443035" y="1400178"/>
            <a:ext cx="7026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800" dirty="0" smtClean="0"/>
              <a:t>Grafo</a:t>
            </a:r>
            <a:endParaRPr lang="es-ES" sz="1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</Words>
  <Application>Microsoft Office PowerPoint</Application>
  <PresentationFormat>Personalizado</PresentationFormat>
  <Paragraphs>1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Diapositiva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mudi</dc:creator>
  <cp:lastModifiedBy>mudi</cp:lastModifiedBy>
  <cp:revision>6</cp:revision>
  <dcterms:created xsi:type="dcterms:W3CDTF">2009-06-15T08:16:06Z</dcterms:created>
  <dcterms:modified xsi:type="dcterms:W3CDTF">2009-06-15T08:38:22Z</dcterms:modified>
</cp:coreProperties>
</file>