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3600450"/>
  <p:notesSz cx="6858000" cy="9144000"/>
  <p:defaultTextStyle>
    <a:defPPr>
      <a:defRPr lang="es-ES"/>
    </a:defPPr>
    <a:lvl1pPr marL="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574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148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1722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2296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2870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3444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4018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45920" algn="l" defTabSz="411480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686" y="42"/>
      </p:cViewPr>
      <p:guideLst>
        <p:guide orient="horz" pos="1134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0034" y="1118473"/>
            <a:ext cx="3060383" cy="7717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068" y="2040255"/>
            <a:ext cx="2520315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610326" y="144185"/>
            <a:ext cx="810101" cy="307205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80023" y="144185"/>
            <a:ext cx="2370296" cy="30720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410" y="2313623"/>
            <a:ext cx="3060383" cy="715089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4410" y="1526025"/>
            <a:ext cx="3060383" cy="787598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57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148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1722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2296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2870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3444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4018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4592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80022" y="840105"/>
            <a:ext cx="1590199" cy="2376131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30229" y="840105"/>
            <a:ext cx="1590199" cy="2376131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805934"/>
            <a:ext cx="1590824" cy="335875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00" b="1"/>
            </a:lvl3pPr>
            <a:lvl4pPr marL="617220" indent="0">
              <a:buNone/>
              <a:defRPr sz="700" b="1"/>
            </a:lvl4pPr>
            <a:lvl5pPr marL="822960" indent="0">
              <a:buNone/>
              <a:defRPr sz="700" b="1"/>
            </a:lvl5pPr>
            <a:lvl6pPr marL="1028700" indent="0">
              <a:buNone/>
              <a:defRPr sz="700" b="1"/>
            </a:lvl6pPr>
            <a:lvl7pPr marL="1234440" indent="0">
              <a:buNone/>
              <a:defRPr sz="700" b="1"/>
            </a:lvl7pPr>
            <a:lvl8pPr marL="1440180" indent="0">
              <a:buNone/>
              <a:defRPr sz="700" b="1"/>
            </a:lvl8pPr>
            <a:lvl9pPr marL="1645920" indent="0">
              <a:buNone/>
              <a:defRPr sz="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0023" y="1141809"/>
            <a:ext cx="1590824" cy="207442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828979" y="805934"/>
            <a:ext cx="1591449" cy="335875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00" b="1"/>
            </a:lvl3pPr>
            <a:lvl4pPr marL="617220" indent="0">
              <a:buNone/>
              <a:defRPr sz="700" b="1"/>
            </a:lvl4pPr>
            <a:lvl5pPr marL="822960" indent="0">
              <a:buNone/>
              <a:defRPr sz="700" b="1"/>
            </a:lvl5pPr>
            <a:lvl6pPr marL="1028700" indent="0">
              <a:buNone/>
              <a:defRPr sz="700" b="1"/>
            </a:lvl6pPr>
            <a:lvl7pPr marL="1234440" indent="0">
              <a:buNone/>
              <a:defRPr sz="700" b="1"/>
            </a:lvl7pPr>
            <a:lvl8pPr marL="1440180" indent="0">
              <a:buNone/>
              <a:defRPr sz="700" b="1"/>
            </a:lvl8pPr>
            <a:lvl9pPr marL="1645920" indent="0">
              <a:buNone/>
              <a:defRPr sz="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828979" y="1141809"/>
            <a:ext cx="1591449" cy="207442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3" y="143351"/>
            <a:ext cx="1184523" cy="610076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7676" y="143352"/>
            <a:ext cx="2012752" cy="3072884"/>
          </a:xfrm>
        </p:spPr>
        <p:txBody>
          <a:bodyPr/>
          <a:lstStyle>
            <a:lvl1pPr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0023" y="753428"/>
            <a:ext cx="1184523" cy="2462808"/>
          </a:xfrm>
        </p:spPr>
        <p:txBody>
          <a:bodyPr/>
          <a:lstStyle>
            <a:lvl1pPr marL="0" indent="0">
              <a:buNone/>
              <a:defRPr sz="600"/>
            </a:lvl1pPr>
            <a:lvl2pPr marL="205740" indent="0">
              <a:buNone/>
              <a:defRPr sz="500"/>
            </a:lvl2pPr>
            <a:lvl3pPr marL="411480" indent="0">
              <a:buNone/>
              <a:defRPr sz="500"/>
            </a:lvl3pPr>
            <a:lvl4pPr marL="617220" indent="0">
              <a:buNone/>
              <a:defRPr sz="400"/>
            </a:lvl4pPr>
            <a:lvl5pPr marL="822960" indent="0">
              <a:buNone/>
              <a:defRPr sz="400"/>
            </a:lvl5pPr>
            <a:lvl6pPr marL="1028700" indent="0">
              <a:buNone/>
              <a:defRPr sz="400"/>
            </a:lvl6pPr>
            <a:lvl7pPr marL="1234440" indent="0">
              <a:buNone/>
              <a:defRPr sz="400"/>
            </a:lvl7pPr>
            <a:lvl8pPr marL="1440180" indent="0">
              <a:buNone/>
              <a:defRPr sz="400"/>
            </a:lvl8pPr>
            <a:lvl9pPr marL="1645920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5713" y="2520315"/>
            <a:ext cx="2160270" cy="297537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05713" y="321707"/>
            <a:ext cx="2160270" cy="2160270"/>
          </a:xfrm>
        </p:spPr>
        <p:txBody>
          <a:bodyPr/>
          <a:lstStyle>
            <a:lvl1pPr marL="0" indent="0">
              <a:buNone/>
              <a:defRPr sz="1400"/>
            </a:lvl1pPr>
            <a:lvl2pPr marL="205740" indent="0">
              <a:buNone/>
              <a:defRPr sz="1300"/>
            </a:lvl2pPr>
            <a:lvl3pPr marL="411480" indent="0">
              <a:buNone/>
              <a:defRPr sz="1100"/>
            </a:lvl3pPr>
            <a:lvl4pPr marL="617220" indent="0">
              <a:buNone/>
              <a:defRPr sz="900"/>
            </a:lvl4pPr>
            <a:lvl5pPr marL="822960" indent="0">
              <a:buNone/>
              <a:defRPr sz="900"/>
            </a:lvl5pPr>
            <a:lvl6pPr marL="1028700" indent="0">
              <a:buNone/>
              <a:defRPr sz="900"/>
            </a:lvl6pPr>
            <a:lvl7pPr marL="1234440" indent="0">
              <a:buNone/>
              <a:defRPr sz="900"/>
            </a:lvl7pPr>
            <a:lvl8pPr marL="1440180" indent="0">
              <a:buNone/>
              <a:defRPr sz="900"/>
            </a:lvl8pPr>
            <a:lvl9pPr marL="1645920" indent="0">
              <a:buNone/>
              <a:defRPr sz="9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05713" y="2817852"/>
            <a:ext cx="2160270" cy="422553"/>
          </a:xfrm>
        </p:spPr>
        <p:txBody>
          <a:bodyPr/>
          <a:lstStyle>
            <a:lvl1pPr marL="0" indent="0">
              <a:buNone/>
              <a:defRPr sz="600"/>
            </a:lvl1pPr>
            <a:lvl2pPr marL="205740" indent="0">
              <a:buNone/>
              <a:defRPr sz="500"/>
            </a:lvl2pPr>
            <a:lvl3pPr marL="411480" indent="0">
              <a:buNone/>
              <a:defRPr sz="500"/>
            </a:lvl3pPr>
            <a:lvl4pPr marL="617220" indent="0">
              <a:buNone/>
              <a:defRPr sz="400"/>
            </a:lvl4pPr>
            <a:lvl5pPr marL="822960" indent="0">
              <a:buNone/>
              <a:defRPr sz="400"/>
            </a:lvl5pPr>
            <a:lvl6pPr marL="1028700" indent="0">
              <a:buNone/>
              <a:defRPr sz="400"/>
            </a:lvl6pPr>
            <a:lvl7pPr marL="1234440" indent="0">
              <a:buNone/>
              <a:defRPr sz="400"/>
            </a:lvl7pPr>
            <a:lvl8pPr marL="1440180" indent="0">
              <a:buNone/>
              <a:defRPr sz="400"/>
            </a:lvl8pPr>
            <a:lvl9pPr marL="1645920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0023" y="144185"/>
            <a:ext cx="3240405" cy="600075"/>
          </a:xfrm>
          <a:prstGeom prst="rect">
            <a:avLst/>
          </a:prstGeom>
        </p:spPr>
        <p:txBody>
          <a:bodyPr vert="horz" lIns="41148" tIns="20574" rIns="41148" bIns="20574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840105"/>
            <a:ext cx="3240405" cy="2376131"/>
          </a:xfrm>
          <a:prstGeom prst="rect">
            <a:avLst/>
          </a:prstGeom>
        </p:spPr>
        <p:txBody>
          <a:bodyPr vert="horz" lIns="41148" tIns="20574" rIns="41148" bIns="2057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80023" y="3337084"/>
            <a:ext cx="840105" cy="191691"/>
          </a:xfrm>
          <a:prstGeom prst="rect">
            <a:avLst/>
          </a:prstGeom>
        </p:spPr>
        <p:txBody>
          <a:bodyPr vert="horz" lIns="41148" tIns="20574" rIns="41148" bIns="20574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95813-B7C1-416C-9B4F-1794D9A8EB43}" type="datetimeFigureOut">
              <a:rPr lang="es-ES" smtClean="0"/>
              <a:t>08/06/2009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30154" y="3337084"/>
            <a:ext cx="1140143" cy="191691"/>
          </a:xfrm>
          <a:prstGeom prst="rect">
            <a:avLst/>
          </a:prstGeom>
        </p:spPr>
        <p:txBody>
          <a:bodyPr vert="horz" lIns="41148" tIns="20574" rIns="41148" bIns="20574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580323" y="3337084"/>
            <a:ext cx="840105" cy="191691"/>
          </a:xfrm>
          <a:prstGeom prst="rect">
            <a:avLst/>
          </a:prstGeom>
        </p:spPr>
        <p:txBody>
          <a:bodyPr vert="horz" lIns="41148" tIns="20574" rIns="41148" bIns="20574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4F490-9581-4BEA-A660-F981D3F9DAE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" indent="-154305" algn="l" defTabSz="41148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8" indent="-128588" algn="l" defTabSz="411480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13 Conector recto"/>
          <p:cNvCxnSpPr>
            <a:stCxn id="4" idx="4"/>
            <a:endCxn id="7" idx="0"/>
          </p:cNvCxnSpPr>
          <p:nvPr/>
        </p:nvCxnSpPr>
        <p:spPr>
          <a:xfrm rot="5400000">
            <a:off x="49994" y="942969"/>
            <a:ext cx="1000132" cy="2857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5" idx="3"/>
            <a:endCxn id="7" idx="7"/>
          </p:cNvCxnSpPr>
          <p:nvPr/>
        </p:nvCxnSpPr>
        <p:spPr>
          <a:xfrm rot="5400000">
            <a:off x="697269" y="197203"/>
            <a:ext cx="1205780" cy="16344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5" idx="4"/>
            <a:endCxn id="8" idx="0"/>
          </p:cNvCxnSpPr>
          <p:nvPr/>
        </p:nvCxnSpPr>
        <p:spPr>
          <a:xfrm rot="5400000">
            <a:off x="1407316" y="871531"/>
            <a:ext cx="1214446" cy="35719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8" idx="2"/>
            <a:endCxn id="7" idx="6"/>
          </p:cNvCxnSpPr>
          <p:nvPr/>
        </p:nvCxnSpPr>
        <p:spPr>
          <a:xfrm rot="10800000">
            <a:off x="514341" y="1693068"/>
            <a:ext cx="1214446" cy="714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9" idx="0"/>
            <a:endCxn id="8" idx="3"/>
          </p:cNvCxnSpPr>
          <p:nvPr/>
        </p:nvCxnSpPr>
        <p:spPr>
          <a:xfrm rot="5400000" flipH="1" flipV="1">
            <a:off x="925109" y="2036732"/>
            <a:ext cx="1031518" cy="6386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10" idx="1"/>
            <a:endCxn id="8" idx="5"/>
          </p:cNvCxnSpPr>
          <p:nvPr/>
        </p:nvCxnSpPr>
        <p:spPr>
          <a:xfrm rot="16200000" flipV="1">
            <a:off x="1840277" y="1911715"/>
            <a:ext cx="920028" cy="7771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0" idx="7"/>
            <a:endCxn id="6" idx="4"/>
          </p:cNvCxnSpPr>
          <p:nvPr/>
        </p:nvCxnSpPr>
        <p:spPr>
          <a:xfrm rot="5400000" flipH="1" flipV="1">
            <a:off x="2286764" y="1925242"/>
            <a:ext cx="1388708" cy="2814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stCxn id="8" idx="6"/>
            <a:endCxn id="6" idx="2"/>
          </p:cNvCxnSpPr>
          <p:nvPr/>
        </p:nvCxnSpPr>
        <p:spPr>
          <a:xfrm flipV="1">
            <a:off x="1943101" y="1264440"/>
            <a:ext cx="1071570" cy="5000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9" idx="1"/>
            <a:endCxn id="7" idx="4"/>
          </p:cNvCxnSpPr>
          <p:nvPr/>
        </p:nvCxnSpPr>
        <p:spPr>
          <a:xfrm rot="16200000" flipV="1">
            <a:off x="175011" y="2032398"/>
            <a:ext cx="1102956" cy="6386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Elipse"/>
          <p:cNvSpPr/>
          <p:nvPr/>
        </p:nvSpPr>
        <p:spPr>
          <a:xfrm>
            <a:off x="585779" y="371465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1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2085977" y="228589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2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3014671" y="1157283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3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300027" y="1585911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4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1728787" y="1657349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5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1014407" y="2871795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6</a:t>
            </a:r>
            <a:endParaRPr lang="es-ES" sz="1050" b="1" dirty="0">
              <a:solidFill>
                <a:schemeClr val="tx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2657481" y="2728919"/>
            <a:ext cx="214314" cy="21431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50" b="1" dirty="0" smtClean="0">
                <a:solidFill>
                  <a:schemeClr val="tx1"/>
                </a:solidFill>
              </a:rPr>
              <a:t>7</a:t>
            </a:r>
            <a:endParaRPr lang="es-ES" sz="105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1</cp:revision>
  <dcterms:created xsi:type="dcterms:W3CDTF">2009-06-08T09:56:20Z</dcterms:created>
  <dcterms:modified xsi:type="dcterms:W3CDTF">2009-06-08T10:03:16Z</dcterms:modified>
</cp:coreProperties>
</file>