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1662" y="-84"/>
      </p:cViewPr>
      <p:guideLst>
        <p:guide orient="horz" pos="567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017" y="559236"/>
            <a:ext cx="1530191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0034" y="1020127"/>
            <a:ext cx="1260158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56907" y="18752"/>
            <a:ext cx="79698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7815" y="18752"/>
            <a:ext cx="209089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5" y="1156811"/>
            <a:ext cx="1530191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05" y="763012"/>
            <a:ext cx="1530191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815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2212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02967"/>
            <a:ext cx="795412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0011" y="570905"/>
            <a:ext cx="795412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914490" y="402967"/>
            <a:ext cx="7957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14490" y="570905"/>
            <a:ext cx="7957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1676"/>
            <a:ext cx="592262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3838" y="71676"/>
            <a:ext cx="1006376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0011" y="376714"/>
            <a:ext cx="592262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2857" y="1260157"/>
            <a:ext cx="1080135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52857" y="160853"/>
            <a:ext cx="1080135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2857" y="1408926"/>
            <a:ext cx="1080135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20053"/>
            <a:ext cx="1620203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9001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15077" y="1668542"/>
            <a:ext cx="570071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29016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>
            <a:stCxn id="4" idx="7"/>
            <a:endCxn id="6" idx="3"/>
          </p:cNvCxnSpPr>
          <p:nvPr/>
        </p:nvCxnSpPr>
        <p:spPr>
          <a:xfrm rot="5400000" flipH="1" flipV="1">
            <a:off x="422382" y="350944"/>
            <a:ext cx="975980" cy="10983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Elipse"/>
          <p:cNvSpPr/>
          <p:nvPr/>
        </p:nvSpPr>
        <p:spPr>
          <a:xfrm>
            <a:off x="134814" y="1349260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Elipse"/>
          <p:cNvSpPr/>
          <p:nvPr/>
        </p:nvSpPr>
        <p:spPr>
          <a:xfrm>
            <a:off x="1420698" y="185732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820356" y="900112"/>
            <a:ext cx="722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/>
              <a:t>Arista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4</cp:revision>
  <dcterms:created xsi:type="dcterms:W3CDTF">2009-06-15T08:16:06Z</dcterms:created>
  <dcterms:modified xsi:type="dcterms:W3CDTF">2009-06-15T08:27:49Z</dcterms:modified>
</cp:coreProperties>
</file>