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" cy="1800225"/>
  <p:notesSz cx="6858000" cy="9144000"/>
  <p:defaultTextStyle>
    <a:defPPr>
      <a:defRPr lang="es-ES"/>
    </a:defPPr>
    <a:lvl1pPr marL="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10287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20574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30861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41148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51435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61722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72009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82296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1662" y="-84"/>
      </p:cViewPr>
      <p:guideLst>
        <p:guide orient="horz" pos="567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5017" y="559236"/>
            <a:ext cx="1530191" cy="38588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70034" y="1020127"/>
            <a:ext cx="1260158" cy="4600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256907" y="18752"/>
            <a:ext cx="79698" cy="40338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7815" y="18752"/>
            <a:ext cx="209089" cy="40338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205" y="1156811"/>
            <a:ext cx="1530191" cy="357545"/>
          </a:xfrm>
        </p:spPr>
        <p:txBody>
          <a:bodyPr anchor="t"/>
          <a:lstStyle>
            <a:lvl1pPr algn="l">
              <a:defRPr sz="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42205" y="763012"/>
            <a:ext cx="1530191" cy="393799"/>
          </a:xfrm>
        </p:spPr>
        <p:txBody>
          <a:bodyPr anchor="b"/>
          <a:lstStyle>
            <a:lvl1pPr marL="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1pPr>
            <a:lvl2pPr marL="10287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20574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30861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41148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51435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61722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72009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82296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7815" y="110430"/>
            <a:ext cx="144393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92212" y="110430"/>
            <a:ext cx="144393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011" y="72092"/>
            <a:ext cx="1620203" cy="300038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0011" y="402967"/>
            <a:ext cx="795412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90011" y="570905"/>
            <a:ext cx="795412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914490" y="402967"/>
            <a:ext cx="795724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914490" y="570905"/>
            <a:ext cx="795724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011" y="71676"/>
            <a:ext cx="592262" cy="305038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03838" y="71676"/>
            <a:ext cx="1006376" cy="1536442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0011" y="376714"/>
            <a:ext cx="592262" cy="1231404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2857" y="1260157"/>
            <a:ext cx="1080135" cy="148769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52857" y="160853"/>
            <a:ext cx="1080135" cy="1080135"/>
          </a:xfrm>
        </p:spPr>
        <p:txBody>
          <a:bodyPr/>
          <a:lstStyle>
            <a:lvl1pPr marL="0" indent="0">
              <a:buNone/>
              <a:defRPr sz="700"/>
            </a:lvl1pPr>
            <a:lvl2pPr marL="102870" indent="0">
              <a:buNone/>
              <a:defRPr sz="600"/>
            </a:lvl2pPr>
            <a:lvl3pPr marL="205740" indent="0">
              <a:buNone/>
              <a:defRPr sz="500"/>
            </a:lvl3pPr>
            <a:lvl4pPr marL="308610" indent="0">
              <a:buNone/>
              <a:defRPr sz="500"/>
            </a:lvl4pPr>
            <a:lvl5pPr marL="411480" indent="0">
              <a:buNone/>
              <a:defRPr sz="500"/>
            </a:lvl5pPr>
            <a:lvl6pPr marL="514350" indent="0">
              <a:buNone/>
              <a:defRPr sz="500"/>
            </a:lvl6pPr>
            <a:lvl7pPr marL="617220" indent="0">
              <a:buNone/>
              <a:defRPr sz="500"/>
            </a:lvl7pPr>
            <a:lvl8pPr marL="720090" indent="0">
              <a:buNone/>
              <a:defRPr sz="500"/>
            </a:lvl8pPr>
            <a:lvl9pPr marL="822960" indent="0">
              <a:buNone/>
              <a:defRPr sz="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52857" y="1408926"/>
            <a:ext cx="1080135" cy="211276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90011" y="72092"/>
            <a:ext cx="1620203" cy="300038"/>
          </a:xfrm>
          <a:prstGeom prst="rect">
            <a:avLst/>
          </a:prstGeom>
        </p:spPr>
        <p:txBody>
          <a:bodyPr vert="horz" lIns="20574" tIns="10287" rIns="20574" bIns="10287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0011" y="420053"/>
            <a:ext cx="1620203" cy="1188065"/>
          </a:xfrm>
          <a:prstGeom prst="rect">
            <a:avLst/>
          </a:prstGeom>
        </p:spPr>
        <p:txBody>
          <a:bodyPr vert="horz" lIns="20574" tIns="10287" rIns="20574" bIns="10287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90011" y="1668542"/>
            <a:ext cx="420053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15077" y="1668542"/>
            <a:ext cx="570071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290161" y="1668542"/>
            <a:ext cx="420053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3" indent="-77153" algn="l" defTabSz="20574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4" indent="-64294" algn="l" defTabSz="205740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indent="-51435" algn="l" defTabSz="205740" rtl="0" eaLnBrk="1" latinLnBrk="0" hangingPunct="1">
        <a:spcBef>
          <a:spcPct val="20000"/>
        </a:spcBef>
        <a:buFont typeface="Arial" pitchFamily="34" charset="0"/>
        <a:buChar char="–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" indent="-51435" algn="l" defTabSz="205740" rtl="0" eaLnBrk="1" latinLnBrk="0" hangingPunct="1">
        <a:spcBef>
          <a:spcPct val="20000"/>
        </a:spcBef>
        <a:buFont typeface="Arial" pitchFamily="34" charset="0"/>
        <a:buChar char="»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"/>
          <p:cNvCxnSpPr>
            <a:stCxn id="6" idx="3"/>
            <a:endCxn id="4" idx="7"/>
          </p:cNvCxnSpPr>
          <p:nvPr/>
        </p:nvCxnSpPr>
        <p:spPr>
          <a:xfrm rot="5400000">
            <a:off x="172349" y="651895"/>
            <a:ext cx="812584" cy="4759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12" idx="4"/>
            <a:endCxn id="11" idx="0"/>
          </p:cNvCxnSpPr>
          <p:nvPr/>
        </p:nvCxnSpPr>
        <p:spPr>
          <a:xfrm rot="5400000">
            <a:off x="1185864" y="889852"/>
            <a:ext cx="7349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>
            <a:stCxn id="12" idx="2"/>
            <a:endCxn id="6" idx="6"/>
          </p:cNvCxnSpPr>
          <p:nvPr/>
        </p:nvCxnSpPr>
        <p:spPr>
          <a:xfrm rot="10800000">
            <a:off x="1042988" y="389786"/>
            <a:ext cx="37771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>
            <a:stCxn id="11" idx="2"/>
            <a:endCxn id="4" idx="6"/>
          </p:cNvCxnSpPr>
          <p:nvPr/>
        </p:nvCxnSpPr>
        <p:spPr>
          <a:xfrm rot="10800000">
            <a:off x="379526" y="1389918"/>
            <a:ext cx="10411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Elipse"/>
          <p:cNvSpPr/>
          <p:nvPr/>
        </p:nvSpPr>
        <p:spPr>
          <a:xfrm>
            <a:off x="114294" y="1257302"/>
            <a:ext cx="265232" cy="265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6" name="5 Elipse"/>
          <p:cNvSpPr/>
          <p:nvPr/>
        </p:nvSpPr>
        <p:spPr>
          <a:xfrm>
            <a:off x="777756" y="257170"/>
            <a:ext cx="265232" cy="265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10 Elipse"/>
          <p:cNvSpPr/>
          <p:nvPr/>
        </p:nvSpPr>
        <p:spPr>
          <a:xfrm>
            <a:off x="1420698" y="1257302"/>
            <a:ext cx="265232" cy="265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2" name="11 Elipse"/>
          <p:cNvSpPr/>
          <p:nvPr/>
        </p:nvSpPr>
        <p:spPr>
          <a:xfrm>
            <a:off x="1420698" y="257170"/>
            <a:ext cx="265232" cy="2652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33" name="32 CuadroTexto"/>
          <p:cNvSpPr txBox="1"/>
          <p:nvPr/>
        </p:nvSpPr>
        <p:spPr>
          <a:xfrm>
            <a:off x="757236" y="75723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smtClean="0"/>
              <a:t>Ciclo</a:t>
            </a:r>
            <a:endParaRPr lang="es-E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5</cp:revision>
  <dcterms:created xsi:type="dcterms:W3CDTF">2009-06-15T08:16:06Z</dcterms:created>
  <dcterms:modified xsi:type="dcterms:W3CDTF">2009-06-15T08:31:03Z</dcterms:modified>
</cp:coreProperties>
</file>