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3600450" cy="1800225"/>
  <p:notesSz cx="6858000" cy="9144000"/>
  <p:defaultTextStyle>
    <a:defPPr>
      <a:defRPr lang="es-ES"/>
    </a:defPPr>
    <a:lvl1pPr marL="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1pPr>
    <a:lvl2pPr marL="10287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2pPr>
    <a:lvl3pPr marL="20574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3pPr>
    <a:lvl4pPr marL="30861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4pPr>
    <a:lvl5pPr marL="41148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5pPr>
    <a:lvl6pPr marL="51435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6pPr>
    <a:lvl7pPr marL="61722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7pPr>
    <a:lvl8pPr marL="72009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8pPr>
    <a:lvl9pPr marL="82296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0" d="100"/>
          <a:sy n="160" d="100"/>
        </p:scale>
        <p:origin x="-606" y="-84"/>
      </p:cViewPr>
      <p:guideLst>
        <p:guide orient="horz" pos="567"/>
        <p:guide pos="11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70035" y="559236"/>
            <a:ext cx="3060382" cy="38588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40068" y="1020127"/>
            <a:ext cx="2520316" cy="4600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28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5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0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1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17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20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22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513814" y="18752"/>
            <a:ext cx="159396" cy="40338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5631" y="18752"/>
            <a:ext cx="418178" cy="40338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4411" y="1156812"/>
            <a:ext cx="3060382" cy="357545"/>
          </a:xfrm>
        </p:spPr>
        <p:txBody>
          <a:bodyPr anchor="t"/>
          <a:lstStyle>
            <a:lvl1pPr algn="l">
              <a:defRPr sz="9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84411" y="763013"/>
            <a:ext cx="3060382" cy="393799"/>
          </a:xfrm>
        </p:spPr>
        <p:txBody>
          <a:bodyPr anchor="b"/>
          <a:lstStyle>
            <a:lvl1pPr marL="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1pPr>
            <a:lvl2pPr marL="102870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2pPr>
            <a:lvl3pPr marL="205740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3pPr>
            <a:lvl4pPr marL="30861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4pPr>
            <a:lvl5pPr marL="41148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5pPr>
            <a:lvl6pPr marL="51435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6pPr>
            <a:lvl7pPr marL="61722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7pPr>
            <a:lvl8pPr marL="72009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8pPr>
            <a:lvl9pPr marL="82296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5631" y="110430"/>
            <a:ext cx="288786" cy="311706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84425" y="110430"/>
            <a:ext cx="288786" cy="311706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0023" y="72092"/>
            <a:ext cx="3240406" cy="300038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80022" y="402967"/>
            <a:ext cx="1590824" cy="167938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102870" indent="0">
              <a:buNone/>
              <a:defRPr sz="500" b="1"/>
            </a:lvl2pPr>
            <a:lvl3pPr marL="205740" indent="0">
              <a:buNone/>
              <a:defRPr sz="400" b="1"/>
            </a:lvl3pPr>
            <a:lvl4pPr marL="308610" indent="0">
              <a:buNone/>
              <a:defRPr sz="400" b="1"/>
            </a:lvl4pPr>
            <a:lvl5pPr marL="411480" indent="0">
              <a:buNone/>
              <a:defRPr sz="400" b="1"/>
            </a:lvl5pPr>
            <a:lvl6pPr marL="514350" indent="0">
              <a:buNone/>
              <a:defRPr sz="400" b="1"/>
            </a:lvl6pPr>
            <a:lvl7pPr marL="617220" indent="0">
              <a:buNone/>
              <a:defRPr sz="400" b="1"/>
            </a:lvl7pPr>
            <a:lvl8pPr marL="720090" indent="0">
              <a:buNone/>
              <a:defRPr sz="400" b="1"/>
            </a:lvl8pPr>
            <a:lvl9pPr marL="822960" indent="0">
              <a:buNone/>
              <a:defRPr sz="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80022" y="570906"/>
            <a:ext cx="1590824" cy="1037213"/>
          </a:xfrm>
        </p:spPr>
        <p:txBody>
          <a:bodyPr/>
          <a:lstStyle>
            <a:lvl1pPr>
              <a:defRPr sz="5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828980" y="402967"/>
            <a:ext cx="1591448" cy="167938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102870" indent="0">
              <a:buNone/>
              <a:defRPr sz="500" b="1"/>
            </a:lvl2pPr>
            <a:lvl3pPr marL="205740" indent="0">
              <a:buNone/>
              <a:defRPr sz="400" b="1"/>
            </a:lvl3pPr>
            <a:lvl4pPr marL="308610" indent="0">
              <a:buNone/>
              <a:defRPr sz="400" b="1"/>
            </a:lvl4pPr>
            <a:lvl5pPr marL="411480" indent="0">
              <a:buNone/>
              <a:defRPr sz="400" b="1"/>
            </a:lvl5pPr>
            <a:lvl6pPr marL="514350" indent="0">
              <a:buNone/>
              <a:defRPr sz="400" b="1"/>
            </a:lvl6pPr>
            <a:lvl7pPr marL="617220" indent="0">
              <a:buNone/>
              <a:defRPr sz="400" b="1"/>
            </a:lvl7pPr>
            <a:lvl8pPr marL="720090" indent="0">
              <a:buNone/>
              <a:defRPr sz="400" b="1"/>
            </a:lvl8pPr>
            <a:lvl9pPr marL="822960" indent="0">
              <a:buNone/>
              <a:defRPr sz="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828980" y="570906"/>
            <a:ext cx="1591448" cy="1037213"/>
          </a:xfrm>
        </p:spPr>
        <p:txBody>
          <a:bodyPr/>
          <a:lstStyle>
            <a:lvl1pPr>
              <a:defRPr sz="5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0022" y="71676"/>
            <a:ext cx="1184524" cy="305038"/>
          </a:xfrm>
        </p:spPr>
        <p:txBody>
          <a:bodyPr anchor="b"/>
          <a:lstStyle>
            <a:lvl1pPr algn="l">
              <a:defRPr sz="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07676" y="71676"/>
            <a:ext cx="2012752" cy="1536442"/>
          </a:xfrm>
        </p:spPr>
        <p:txBody>
          <a:bodyPr/>
          <a:lstStyle>
            <a:lvl1pPr>
              <a:defRPr sz="700"/>
            </a:lvl1pPr>
            <a:lvl2pPr>
              <a:defRPr sz="600"/>
            </a:lvl2pPr>
            <a:lvl3pPr>
              <a:defRPr sz="5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80022" y="376714"/>
            <a:ext cx="1184524" cy="1231404"/>
          </a:xfrm>
        </p:spPr>
        <p:txBody>
          <a:bodyPr/>
          <a:lstStyle>
            <a:lvl1pPr marL="0" indent="0">
              <a:buNone/>
              <a:defRPr sz="300"/>
            </a:lvl1pPr>
            <a:lvl2pPr marL="102870" indent="0">
              <a:buNone/>
              <a:defRPr sz="300"/>
            </a:lvl2pPr>
            <a:lvl3pPr marL="205740" indent="0">
              <a:buNone/>
              <a:defRPr sz="200"/>
            </a:lvl3pPr>
            <a:lvl4pPr marL="308610" indent="0">
              <a:buNone/>
              <a:defRPr sz="200"/>
            </a:lvl4pPr>
            <a:lvl5pPr marL="411480" indent="0">
              <a:buNone/>
              <a:defRPr sz="200"/>
            </a:lvl5pPr>
            <a:lvl6pPr marL="514350" indent="0">
              <a:buNone/>
              <a:defRPr sz="200"/>
            </a:lvl6pPr>
            <a:lvl7pPr marL="617220" indent="0">
              <a:buNone/>
              <a:defRPr sz="200"/>
            </a:lvl7pPr>
            <a:lvl8pPr marL="720090" indent="0">
              <a:buNone/>
              <a:defRPr sz="200"/>
            </a:lvl8pPr>
            <a:lvl9pPr marL="822960" indent="0">
              <a:buNone/>
              <a:defRPr sz="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5715" y="1260158"/>
            <a:ext cx="2160270" cy="148769"/>
          </a:xfrm>
        </p:spPr>
        <p:txBody>
          <a:bodyPr anchor="b"/>
          <a:lstStyle>
            <a:lvl1pPr algn="l">
              <a:defRPr sz="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705715" y="160854"/>
            <a:ext cx="2160270" cy="1080135"/>
          </a:xfrm>
        </p:spPr>
        <p:txBody>
          <a:bodyPr/>
          <a:lstStyle>
            <a:lvl1pPr marL="0" indent="0">
              <a:buNone/>
              <a:defRPr sz="700"/>
            </a:lvl1pPr>
            <a:lvl2pPr marL="102870" indent="0">
              <a:buNone/>
              <a:defRPr sz="600"/>
            </a:lvl2pPr>
            <a:lvl3pPr marL="205740" indent="0">
              <a:buNone/>
              <a:defRPr sz="500"/>
            </a:lvl3pPr>
            <a:lvl4pPr marL="308610" indent="0">
              <a:buNone/>
              <a:defRPr sz="500"/>
            </a:lvl4pPr>
            <a:lvl5pPr marL="411480" indent="0">
              <a:buNone/>
              <a:defRPr sz="500"/>
            </a:lvl5pPr>
            <a:lvl6pPr marL="514350" indent="0">
              <a:buNone/>
              <a:defRPr sz="500"/>
            </a:lvl6pPr>
            <a:lvl7pPr marL="617220" indent="0">
              <a:buNone/>
              <a:defRPr sz="500"/>
            </a:lvl7pPr>
            <a:lvl8pPr marL="720090" indent="0">
              <a:buNone/>
              <a:defRPr sz="500"/>
            </a:lvl8pPr>
            <a:lvl9pPr marL="822960" indent="0">
              <a:buNone/>
              <a:defRPr sz="5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705715" y="1408926"/>
            <a:ext cx="2160270" cy="211276"/>
          </a:xfrm>
        </p:spPr>
        <p:txBody>
          <a:bodyPr/>
          <a:lstStyle>
            <a:lvl1pPr marL="0" indent="0">
              <a:buNone/>
              <a:defRPr sz="300"/>
            </a:lvl1pPr>
            <a:lvl2pPr marL="102870" indent="0">
              <a:buNone/>
              <a:defRPr sz="300"/>
            </a:lvl2pPr>
            <a:lvl3pPr marL="205740" indent="0">
              <a:buNone/>
              <a:defRPr sz="200"/>
            </a:lvl3pPr>
            <a:lvl4pPr marL="308610" indent="0">
              <a:buNone/>
              <a:defRPr sz="200"/>
            </a:lvl4pPr>
            <a:lvl5pPr marL="411480" indent="0">
              <a:buNone/>
              <a:defRPr sz="200"/>
            </a:lvl5pPr>
            <a:lvl6pPr marL="514350" indent="0">
              <a:buNone/>
              <a:defRPr sz="200"/>
            </a:lvl6pPr>
            <a:lvl7pPr marL="617220" indent="0">
              <a:buNone/>
              <a:defRPr sz="200"/>
            </a:lvl7pPr>
            <a:lvl8pPr marL="720090" indent="0">
              <a:buNone/>
              <a:defRPr sz="200"/>
            </a:lvl8pPr>
            <a:lvl9pPr marL="822960" indent="0">
              <a:buNone/>
              <a:defRPr sz="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80023" y="72092"/>
            <a:ext cx="3240406" cy="300038"/>
          </a:xfrm>
          <a:prstGeom prst="rect">
            <a:avLst/>
          </a:prstGeom>
        </p:spPr>
        <p:txBody>
          <a:bodyPr vert="horz" lIns="20574" tIns="10287" rIns="20574" bIns="10287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80023" y="420054"/>
            <a:ext cx="3240406" cy="1188065"/>
          </a:xfrm>
          <a:prstGeom prst="rect">
            <a:avLst/>
          </a:prstGeom>
        </p:spPr>
        <p:txBody>
          <a:bodyPr vert="horz" lIns="20574" tIns="10287" rIns="20574" bIns="10287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80023" y="1668543"/>
            <a:ext cx="840106" cy="95845"/>
          </a:xfrm>
          <a:prstGeom prst="rect">
            <a:avLst/>
          </a:prstGeom>
        </p:spPr>
        <p:txBody>
          <a:bodyPr vert="horz" lIns="20574" tIns="10287" rIns="20574" bIns="10287" rtlCol="0" anchor="ctr"/>
          <a:lstStyle>
            <a:lvl1pPr algn="l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230155" y="1668543"/>
            <a:ext cx="1140142" cy="95845"/>
          </a:xfrm>
          <a:prstGeom prst="rect">
            <a:avLst/>
          </a:prstGeom>
        </p:spPr>
        <p:txBody>
          <a:bodyPr vert="horz" lIns="20574" tIns="10287" rIns="20574" bIns="10287" rtlCol="0" anchor="ctr"/>
          <a:lstStyle>
            <a:lvl1pPr algn="ctr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2580323" y="1668543"/>
            <a:ext cx="840106" cy="95845"/>
          </a:xfrm>
          <a:prstGeom prst="rect">
            <a:avLst/>
          </a:prstGeom>
        </p:spPr>
        <p:txBody>
          <a:bodyPr vert="horz" lIns="20574" tIns="10287" rIns="20574" bIns="10287" rtlCol="0" anchor="ctr"/>
          <a:lstStyle>
            <a:lvl1pPr algn="r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5740" rtl="0" eaLnBrk="1" latinLnBrk="0" hangingPunct="1">
        <a:spcBef>
          <a:spcPct val="0"/>
        </a:spcBef>
        <a:buNone/>
        <a:defRPr sz="1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153" indent="-77153" algn="l" defTabSz="205740" rtl="0" eaLnBrk="1" latinLnBrk="0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67164" indent="-64294" algn="l" defTabSz="205740" rtl="0" eaLnBrk="1" latinLnBrk="0" hangingPunct="1">
        <a:spcBef>
          <a:spcPct val="20000"/>
        </a:spcBef>
        <a:buFont typeface="Arial" pitchFamily="34" charset="0"/>
        <a:buChar char="–"/>
        <a:defRPr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5717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45" indent="-51435" algn="l" defTabSz="205740" rtl="0" eaLnBrk="1" latinLnBrk="0" hangingPunct="1">
        <a:spcBef>
          <a:spcPct val="20000"/>
        </a:spcBef>
        <a:buFont typeface="Arial" pitchFamily="34" charset="0"/>
        <a:buChar char="–"/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462915" indent="-51435" algn="l" defTabSz="205740" rtl="0" eaLnBrk="1" latinLnBrk="0" hangingPunct="1">
        <a:spcBef>
          <a:spcPct val="20000"/>
        </a:spcBef>
        <a:buFont typeface="Arial" pitchFamily="34" charset="0"/>
        <a:buChar char="»"/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56578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66865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77152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87439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2pPr>
      <a:lvl3pPr marL="20574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3pPr>
      <a:lvl4pPr marL="30861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5pPr>
      <a:lvl6pPr marL="51435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6pPr>
      <a:lvl7pPr marL="61722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7pPr>
      <a:lvl8pPr marL="72009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8pPr>
      <a:lvl9pPr marL="82296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41 Conector recto"/>
          <p:cNvCxnSpPr>
            <a:stCxn id="8" idx="7"/>
            <a:endCxn id="13" idx="3"/>
          </p:cNvCxnSpPr>
          <p:nvPr/>
        </p:nvCxnSpPr>
        <p:spPr>
          <a:xfrm rot="5400000" flipH="1" flipV="1">
            <a:off x="1125897" y="149895"/>
            <a:ext cx="348524" cy="78605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50 Arco"/>
          <p:cNvSpPr/>
          <p:nvPr/>
        </p:nvSpPr>
        <p:spPr>
          <a:xfrm rot="20085576">
            <a:off x="711405" y="156426"/>
            <a:ext cx="1065872" cy="632369"/>
          </a:xfrm>
          <a:prstGeom prst="arc">
            <a:avLst>
              <a:gd name="adj1" fmla="val 10802913"/>
              <a:gd name="adj2" fmla="val 21234642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3" name="52 Conector recto"/>
          <p:cNvCxnSpPr>
            <a:stCxn id="8" idx="5"/>
            <a:endCxn id="14" idx="2"/>
          </p:cNvCxnSpPr>
          <p:nvPr/>
        </p:nvCxnSpPr>
        <p:spPr>
          <a:xfrm rot="16200000" flipH="1">
            <a:off x="1090614" y="685244"/>
            <a:ext cx="424295" cy="79125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54 Conector recto"/>
          <p:cNvCxnSpPr>
            <a:stCxn id="13" idx="5"/>
            <a:endCxn id="9" idx="1"/>
          </p:cNvCxnSpPr>
          <p:nvPr/>
        </p:nvCxnSpPr>
        <p:spPr>
          <a:xfrm rot="16200000" flipH="1">
            <a:off x="2090310" y="144573"/>
            <a:ext cx="491400" cy="93957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57 Arco"/>
          <p:cNvSpPr/>
          <p:nvPr/>
        </p:nvSpPr>
        <p:spPr>
          <a:xfrm rot="1668252">
            <a:off x="1724663" y="203442"/>
            <a:ext cx="1294424" cy="632369"/>
          </a:xfrm>
          <a:prstGeom prst="arc">
            <a:avLst>
              <a:gd name="adj1" fmla="val 11026143"/>
              <a:gd name="adj2" fmla="val 102546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64" name="63 Conector recto"/>
          <p:cNvCxnSpPr>
            <a:stCxn id="14" idx="0"/>
            <a:endCxn id="13" idx="4"/>
          </p:cNvCxnSpPr>
          <p:nvPr/>
        </p:nvCxnSpPr>
        <p:spPr>
          <a:xfrm rot="16200000" flipV="1">
            <a:off x="1407317" y="772434"/>
            <a:ext cx="785818" cy="4104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Elipse"/>
          <p:cNvSpPr/>
          <p:nvPr/>
        </p:nvSpPr>
        <p:spPr>
          <a:xfrm>
            <a:off x="698258" y="685798"/>
            <a:ext cx="244711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9" name="8 Elipse"/>
          <p:cNvSpPr/>
          <p:nvPr/>
        </p:nvSpPr>
        <p:spPr>
          <a:xfrm>
            <a:off x="2769960" y="828674"/>
            <a:ext cx="244711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3" name="12 Elipse"/>
          <p:cNvSpPr/>
          <p:nvPr/>
        </p:nvSpPr>
        <p:spPr>
          <a:xfrm>
            <a:off x="1657349" y="185732"/>
            <a:ext cx="244711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4" name="13 Elipse"/>
          <p:cNvSpPr/>
          <p:nvPr/>
        </p:nvSpPr>
        <p:spPr>
          <a:xfrm>
            <a:off x="1698390" y="1185864"/>
            <a:ext cx="244711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40" name="39 CuadroTexto"/>
          <p:cNvSpPr txBox="1"/>
          <p:nvPr/>
        </p:nvSpPr>
        <p:spPr>
          <a:xfrm>
            <a:off x="1228721" y="1400178"/>
            <a:ext cx="1167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0" dirty="0" err="1" smtClean="0"/>
              <a:t>Multigrafo</a:t>
            </a:r>
            <a:endParaRPr lang="es-ES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mudi</dc:creator>
  <cp:lastModifiedBy>mudi</cp:lastModifiedBy>
  <cp:revision>10</cp:revision>
  <dcterms:created xsi:type="dcterms:W3CDTF">2009-06-15T08:16:06Z</dcterms:created>
  <dcterms:modified xsi:type="dcterms:W3CDTF">2009-06-15T08:55:35Z</dcterms:modified>
</cp:coreProperties>
</file>