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00225" cy="3600450"/>
  <p:notesSz cx="6858000" cy="9144000"/>
  <p:defaultTextStyle>
    <a:defPPr>
      <a:defRPr lang="es-ES"/>
    </a:defPPr>
    <a:lvl1pPr marL="0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154305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308610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462915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617220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771525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925830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080135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234440" algn="l" defTabSz="30861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968" y="-96"/>
      </p:cViewPr>
      <p:guideLst>
        <p:guide orient="horz" pos="1134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6B7FE-FA56-4FA9-9C00-4EF9F592625D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571750" y="685800"/>
            <a:ext cx="1714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80349-6D36-4665-94DC-17632F9C74C1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54305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308610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462915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617220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771525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925830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1080135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1234440" algn="l" defTabSz="30861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80349-6D36-4665-94DC-17632F9C74C1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017" y="1118473"/>
            <a:ext cx="1530191" cy="7717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0034" y="2040255"/>
            <a:ext cx="1260158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56907" y="75843"/>
            <a:ext cx="79698" cy="16127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7815" y="75843"/>
            <a:ext cx="209089" cy="16127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5" y="2313623"/>
            <a:ext cx="1530191" cy="71508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05" y="1526025"/>
            <a:ext cx="1530191" cy="78759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430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086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291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172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152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2583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013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3444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815" y="440889"/>
            <a:ext cx="144393" cy="124765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2212" y="440889"/>
            <a:ext cx="144393" cy="124765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144185"/>
            <a:ext cx="1620203" cy="60007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805934"/>
            <a:ext cx="795412" cy="33587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4305" indent="0">
              <a:buNone/>
              <a:defRPr sz="700" b="1"/>
            </a:lvl2pPr>
            <a:lvl3pPr marL="308610" indent="0">
              <a:buNone/>
              <a:defRPr sz="600" b="1"/>
            </a:lvl3pPr>
            <a:lvl4pPr marL="462915" indent="0">
              <a:buNone/>
              <a:defRPr sz="500" b="1"/>
            </a:lvl4pPr>
            <a:lvl5pPr marL="617220" indent="0">
              <a:buNone/>
              <a:defRPr sz="500" b="1"/>
            </a:lvl5pPr>
            <a:lvl6pPr marL="771525" indent="0">
              <a:buNone/>
              <a:defRPr sz="500" b="1"/>
            </a:lvl6pPr>
            <a:lvl7pPr marL="925830" indent="0">
              <a:buNone/>
              <a:defRPr sz="500" b="1"/>
            </a:lvl7pPr>
            <a:lvl8pPr marL="1080135" indent="0">
              <a:buNone/>
              <a:defRPr sz="500" b="1"/>
            </a:lvl8pPr>
            <a:lvl9pPr marL="1234440" indent="0">
              <a:buNone/>
              <a:defRPr sz="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0011" y="1141809"/>
            <a:ext cx="795412" cy="2074426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914490" y="805934"/>
            <a:ext cx="795724" cy="33587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4305" indent="0">
              <a:buNone/>
              <a:defRPr sz="700" b="1"/>
            </a:lvl2pPr>
            <a:lvl3pPr marL="308610" indent="0">
              <a:buNone/>
              <a:defRPr sz="600" b="1"/>
            </a:lvl3pPr>
            <a:lvl4pPr marL="462915" indent="0">
              <a:buNone/>
              <a:defRPr sz="500" b="1"/>
            </a:lvl4pPr>
            <a:lvl5pPr marL="617220" indent="0">
              <a:buNone/>
              <a:defRPr sz="500" b="1"/>
            </a:lvl5pPr>
            <a:lvl6pPr marL="771525" indent="0">
              <a:buNone/>
              <a:defRPr sz="500" b="1"/>
            </a:lvl6pPr>
            <a:lvl7pPr marL="925830" indent="0">
              <a:buNone/>
              <a:defRPr sz="500" b="1"/>
            </a:lvl7pPr>
            <a:lvl8pPr marL="1080135" indent="0">
              <a:buNone/>
              <a:defRPr sz="500" b="1"/>
            </a:lvl8pPr>
            <a:lvl9pPr marL="1234440" indent="0">
              <a:buNone/>
              <a:defRPr sz="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14490" y="1141809"/>
            <a:ext cx="795724" cy="2074426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143351"/>
            <a:ext cx="592262" cy="610076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3838" y="143352"/>
            <a:ext cx="1006376" cy="3072884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0011" y="753428"/>
            <a:ext cx="592262" cy="2462808"/>
          </a:xfrm>
        </p:spPr>
        <p:txBody>
          <a:bodyPr/>
          <a:lstStyle>
            <a:lvl1pPr marL="0" indent="0">
              <a:buNone/>
              <a:defRPr sz="500"/>
            </a:lvl1pPr>
            <a:lvl2pPr marL="154305" indent="0">
              <a:buNone/>
              <a:defRPr sz="400"/>
            </a:lvl2pPr>
            <a:lvl3pPr marL="308610" indent="0">
              <a:buNone/>
              <a:defRPr sz="300"/>
            </a:lvl3pPr>
            <a:lvl4pPr marL="462915" indent="0">
              <a:buNone/>
              <a:defRPr sz="300"/>
            </a:lvl4pPr>
            <a:lvl5pPr marL="617220" indent="0">
              <a:buNone/>
              <a:defRPr sz="300"/>
            </a:lvl5pPr>
            <a:lvl6pPr marL="771525" indent="0">
              <a:buNone/>
              <a:defRPr sz="300"/>
            </a:lvl6pPr>
            <a:lvl7pPr marL="925830" indent="0">
              <a:buNone/>
              <a:defRPr sz="300"/>
            </a:lvl7pPr>
            <a:lvl8pPr marL="1080135" indent="0">
              <a:buNone/>
              <a:defRPr sz="300"/>
            </a:lvl8pPr>
            <a:lvl9pPr marL="1234440" indent="0">
              <a:buNone/>
              <a:defRPr sz="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2857" y="2520315"/>
            <a:ext cx="1080135" cy="297537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52857" y="321707"/>
            <a:ext cx="1080135" cy="2160270"/>
          </a:xfrm>
        </p:spPr>
        <p:txBody>
          <a:bodyPr/>
          <a:lstStyle>
            <a:lvl1pPr marL="0" indent="0">
              <a:buNone/>
              <a:defRPr sz="1100"/>
            </a:lvl1pPr>
            <a:lvl2pPr marL="154305" indent="0">
              <a:buNone/>
              <a:defRPr sz="900"/>
            </a:lvl2pPr>
            <a:lvl3pPr marL="308610" indent="0">
              <a:buNone/>
              <a:defRPr sz="800"/>
            </a:lvl3pPr>
            <a:lvl4pPr marL="462915" indent="0">
              <a:buNone/>
              <a:defRPr sz="700"/>
            </a:lvl4pPr>
            <a:lvl5pPr marL="617220" indent="0">
              <a:buNone/>
              <a:defRPr sz="700"/>
            </a:lvl5pPr>
            <a:lvl6pPr marL="771525" indent="0">
              <a:buNone/>
              <a:defRPr sz="700"/>
            </a:lvl6pPr>
            <a:lvl7pPr marL="925830" indent="0">
              <a:buNone/>
              <a:defRPr sz="700"/>
            </a:lvl7pPr>
            <a:lvl8pPr marL="1080135" indent="0">
              <a:buNone/>
              <a:defRPr sz="700"/>
            </a:lvl8pPr>
            <a:lvl9pPr marL="1234440" indent="0">
              <a:buNone/>
              <a:defRPr sz="7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2857" y="2817852"/>
            <a:ext cx="1080135" cy="422553"/>
          </a:xfrm>
        </p:spPr>
        <p:txBody>
          <a:bodyPr/>
          <a:lstStyle>
            <a:lvl1pPr marL="0" indent="0">
              <a:buNone/>
              <a:defRPr sz="500"/>
            </a:lvl1pPr>
            <a:lvl2pPr marL="154305" indent="0">
              <a:buNone/>
              <a:defRPr sz="400"/>
            </a:lvl2pPr>
            <a:lvl3pPr marL="308610" indent="0">
              <a:buNone/>
              <a:defRPr sz="300"/>
            </a:lvl3pPr>
            <a:lvl4pPr marL="462915" indent="0">
              <a:buNone/>
              <a:defRPr sz="300"/>
            </a:lvl4pPr>
            <a:lvl5pPr marL="617220" indent="0">
              <a:buNone/>
              <a:defRPr sz="300"/>
            </a:lvl5pPr>
            <a:lvl6pPr marL="771525" indent="0">
              <a:buNone/>
              <a:defRPr sz="300"/>
            </a:lvl6pPr>
            <a:lvl7pPr marL="925830" indent="0">
              <a:buNone/>
              <a:defRPr sz="300"/>
            </a:lvl7pPr>
            <a:lvl8pPr marL="1080135" indent="0">
              <a:buNone/>
              <a:defRPr sz="300"/>
            </a:lvl8pPr>
            <a:lvl9pPr marL="1234440" indent="0">
              <a:buNone/>
              <a:defRPr sz="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90011" y="144185"/>
            <a:ext cx="1620203" cy="600075"/>
          </a:xfrm>
          <a:prstGeom prst="rect">
            <a:avLst/>
          </a:prstGeom>
        </p:spPr>
        <p:txBody>
          <a:bodyPr vert="horz" lIns="30861" tIns="15431" rIns="30861" bIns="15431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840105"/>
            <a:ext cx="1620203" cy="2376131"/>
          </a:xfrm>
          <a:prstGeom prst="rect">
            <a:avLst/>
          </a:prstGeom>
        </p:spPr>
        <p:txBody>
          <a:bodyPr vert="horz" lIns="30861" tIns="15431" rIns="30861" bIns="15431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90011" y="3337084"/>
            <a:ext cx="420053" cy="191691"/>
          </a:xfrm>
          <a:prstGeom prst="rect">
            <a:avLst/>
          </a:prstGeom>
        </p:spPr>
        <p:txBody>
          <a:bodyPr vert="horz" lIns="30861" tIns="15431" rIns="30861" bIns="154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08789-C164-4524-BBDC-C3F252FEEE03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15077" y="3337084"/>
            <a:ext cx="570071" cy="191691"/>
          </a:xfrm>
          <a:prstGeom prst="rect">
            <a:avLst/>
          </a:prstGeom>
        </p:spPr>
        <p:txBody>
          <a:bodyPr vert="horz" lIns="30861" tIns="15431" rIns="30861" bIns="154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290161" y="3337084"/>
            <a:ext cx="420053" cy="191691"/>
          </a:xfrm>
          <a:prstGeom prst="rect">
            <a:avLst/>
          </a:prstGeom>
        </p:spPr>
        <p:txBody>
          <a:bodyPr vert="horz" lIns="30861" tIns="15431" rIns="30861" bIns="154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A7B08-DB2F-45B8-812A-0DD4497C8F2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8610" rtl="0" eaLnBrk="1" latinLnBrk="0" hangingPunct="1">
        <a:spcBef>
          <a:spcPct val="0"/>
        </a:spcBef>
        <a:buNone/>
        <a:defRPr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729" indent="-115729" algn="l" defTabSz="308610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0746" indent="-96441" algn="l" defTabSz="308610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indent="-77153" algn="l" defTabSz="308610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68" indent="-77153" algn="l" defTabSz="308610" rtl="0" eaLnBrk="1" latinLnBrk="0" hangingPunct="1">
        <a:spcBef>
          <a:spcPct val="20000"/>
        </a:spcBef>
        <a:buFont typeface="Arial" pitchFamily="34" charset="0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4373" indent="-77153" algn="l" defTabSz="308610" rtl="0" eaLnBrk="1" latinLnBrk="0" hangingPunct="1">
        <a:spcBef>
          <a:spcPct val="20000"/>
        </a:spcBef>
        <a:buFont typeface="Arial" pitchFamily="34" charset="0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48678" indent="-77153" algn="l" defTabSz="30861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2983" indent="-77153" algn="l" defTabSz="30861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8" indent="-77153" algn="l" defTabSz="30861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11593" indent="-77153" algn="l" defTabSz="30861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4305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8610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2915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1525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25830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34440" algn="l" defTabSz="30861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>
            <a:stCxn id="4" idx="6"/>
            <a:endCxn id="11" idx="2"/>
          </p:cNvCxnSpPr>
          <p:nvPr/>
        </p:nvCxnSpPr>
        <p:spPr>
          <a:xfrm>
            <a:off x="501881" y="150013"/>
            <a:ext cx="7964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4" idx="5"/>
            <a:endCxn id="8" idx="1"/>
          </p:cNvCxnSpPr>
          <p:nvPr/>
        </p:nvCxnSpPr>
        <p:spPr>
          <a:xfrm rot="16200000" flipH="1">
            <a:off x="480581" y="211247"/>
            <a:ext cx="839063" cy="868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4" idx="4"/>
            <a:endCxn id="10" idx="0"/>
          </p:cNvCxnSpPr>
          <p:nvPr/>
        </p:nvCxnSpPr>
        <p:spPr>
          <a:xfrm rot="16200000" flipH="1">
            <a:off x="-478638" y="1115333"/>
            <a:ext cx="2757501" cy="104117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5" idx="7"/>
            <a:endCxn id="11" idx="3"/>
          </p:cNvCxnSpPr>
          <p:nvPr/>
        </p:nvCxnSpPr>
        <p:spPr>
          <a:xfrm rot="5400000" flipH="1" flipV="1">
            <a:off x="480581" y="211248"/>
            <a:ext cx="839063" cy="868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5" idx="5"/>
          </p:cNvCxnSpPr>
          <p:nvPr/>
        </p:nvCxnSpPr>
        <p:spPr>
          <a:xfrm rot="16200000" flipH="1">
            <a:off x="12115" y="1670317"/>
            <a:ext cx="1820241" cy="9123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>
            <a:stCxn id="6" idx="7"/>
            <a:endCxn id="8" idx="3"/>
          </p:cNvCxnSpPr>
          <p:nvPr/>
        </p:nvCxnSpPr>
        <p:spPr>
          <a:xfrm rot="5400000" flipH="1" flipV="1">
            <a:off x="480581" y="1201853"/>
            <a:ext cx="839063" cy="868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>
            <a:stCxn id="7" idx="7"/>
            <a:endCxn id="9" idx="3"/>
          </p:cNvCxnSpPr>
          <p:nvPr/>
        </p:nvCxnSpPr>
        <p:spPr>
          <a:xfrm rot="5400000" flipH="1" flipV="1">
            <a:off x="480581" y="2192458"/>
            <a:ext cx="839063" cy="868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>
            <a:stCxn id="7" idx="6"/>
            <a:endCxn id="10" idx="2"/>
          </p:cNvCxnSpPr>
          <p:nvPr/>
        </p:nvCxnSpPr>
        <p:spPr>
          <a:xfrm>
            <a:off x="501881" y="3121828"/>
            <a:ext cx="7964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6" idx="5"/>
            <a:endCxn id="10" idx="1"/>
          </p:cNvCxnSpPr>
          <p:nvPr/>
        </p:nvCxnSpPr>
        <p:spPr>
          <a:xfrm rot="16200000" flipH="1">
            <a:off x="480581" y="2192457"/>
            <a:ext cx="839063" cy="868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Elipse"/>
          <p:cNvSpPr/>
          <p:nvPr/>
        </p:nvSpPr>
        <p:spPr>
          <a:xfrm>
            <a:off x="257170" y="42856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5" name="4 Elipse"/>
          <p:cNvSpPr/>
          <p:nvPr/>
        </p:nvSpPr>
        <p:spPr>
          <a:xfrm>
            <a:off x="257170" y="1033461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6" name="5 Elipse"/>
          <p:cNvSpPr/>
          <p:nvPr/>
        </p:nvSpPr>
        <p:spPr>
          <a:xfrm>
            <a:off x="257170" y="2024066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7" name="6 Elipse"/>
          <p:cNvSpPr/>
          <p:nvPr/>
        </p:nvSpPr>
        <p:spPr>
          <a:xfrm>
            <a:off x="257170" y="3014671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8" name="7 Elipse"/>
          <p:cNvSpPr/>
          <p:nvPr/>
        </p:nvSpPr>
        <p:spPr>
          <a:xfrm>
            <a:off x="1298343" y="1033461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8 Elipse"/>
          <p:cNvSpPr/>
          <p:nvPr/>
        </p:nvSpPr>
        <p:spPr>
          <a:xfrm>
            <a:off x="1298343" y="2024066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9 Elipse"/>
          <p:cNvSpPr/>
          <p:nvPr/>
        </p:nvSpPr>
        <p:spPr>
          <a:xfrm>
            <a:off x="1298343" y="3014671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10 Elipse"/>
          <p:cNvSpPr/>
          <p:nvPr/>
        </p:nvSpPr>
        <p:spPr>
          <a:xfrm>
            <a:off x="1298343" y="42856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33" name="32 CuadroTexto"/>
          <p:cNvSpPr txBox="1"/>
          <p:nvPr/>
        </p:nvSpPr>
        <p:spPr>
          <a:xfrm>
            <a:off x="114294" y="3288281"/>
            <a:ext cx="157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/>
              <a:t>Grafo Bipartito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Office PowerPoint</Application>
  <PresentationFormat>Personalizado</PresentationFormat>
  <Paragraphs>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1</cp:revision>
  <dcterms:created xsi:type="dcterms:W3CDTF">2009-06-15T08:40:00Z</dcterms:created>
  <dcterms:modified xsi:type="dcterms:W3CDTF">2009-06-15T08:46:09Z</dcterms:modified>
</cp:coreProperties>
</file>